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1" r:id="rId2"/>
    <p:sldId id="281" r:id="rId3"/>
    <p:sldId id="262" r:id="rId4"/>
    <p:sldId id="276" r:id="rId5"/>
    <p:sldId id="282" r:id="rId6"/>
    <p:sldId id="283" r:id="rId7"/>
    <p:sldId id="284" r:id="rId8"/>
    <p:sldId id="272" r:id="rId9"/>
    <p:sldId id="280" r:id="rId10"/>
    <p:sldId id="28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74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0EB55-CF93-4499-95C5-5497A9F6ECB3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11DDB-5332-416E-9250-E0079D5A1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pl66.ru/images/products/original/orig_2067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4409727"/>
            <a:ext cx="2448272" cy="244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lib.rus.ec/i/23/208323/i_024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2771800" y="4005064"/>
            <a:ext cx="2105015" cy="2470751"/>
          </a:xfrm>
          <a:prstGeom prst="rect">
            <a:avLst/>
          </a:prstGeom>
          <a:noFill/>
        </p:spPr>
      </p:pic>
      <p:pic>
        <p:nvPicPr>
          <p:cNvPr id="7" name="Picture 4" descr="http://www.lovepaint.ru/images/cms/data/import_files/ca/vitrazh-raskraska_21h30sm_parusnik_3.jpe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762" y="260648"/>
            <a:ext cx="3263118" cy="42930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grpSp>
        <p:nvGrpSpPr>
          <p:cNvPr id="22" name="Группа 34"/>
          <p:cNvGrpSpPr/>
          <p:nvPr userDrawn="1"/>
        </p:nvGrpSpPr>
        <p:grpSpPr>
          <a:xfrm>
            <a:off x="-9727" y="-1"/>
            <a:ext cx="9149770" cy="664068"/>
            <a:chOff x="-9727" y="-1"/>
            <a:chExt cx="9149770" cy="664068"/>
          </a:xfrm>
        </p:grpSpPr>
        <p:grpSp>
          <p:nvGrpSpPr>
            <p:cNvPr id="23" name="Группа 78"/>
            <p:cNvGrpSpPr/>
            <p:nvPr/>
          </p:nvGrpSpPr>
          <p:grpSpPr>
            <a:xfrm rot="5400000">
              <a:off x="2541176" y="-2145640"/>
              <a:ext cx="459595" cy="4750874"/>
              <a:chOff x="-45692" y="1124746"/>
              <a:chExt cx="459595" cy="4750874"/>
            </a:xfrm>
          </p:grpSpPr>
          <p:grpSp>
            <p:nvGrpSpPr>
              <p:cNvPr id="29" name="Группа 64"/>
              <p:cNvGrpSpPr/>
              <p:nvPr/>
            </p:nvGrpSpPr>
            <p:grpSpPr>
              <a:xfrm>
                <a:off x="-45692" y="1124746"/>
                <a:ext cx="450414" cy="2518627"/>
                <a:chOff x="-45692" y="1124746"/>
                <a:chExt cx="450414" cy="2518627"/>
              </a:xfrm>
            </p:grpSpPr>
            <p:pic>
              <p:nvPicPr>
                <p:cNvPr id="33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72323" y="1551377"/>
                  <a:ext cx="1294491" cy="4412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63139" y="2775513"/>
                  <a:ext cx="1294491" cy="44123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0" name="Группа 65"/>
              <p:cNvGrpSpPr/>
              <p:nvPr/>
            </p:nvGrpSpPr>
            <p:grpSpPr>
              <a:xfrm>
                <a:off x="-36511" y="3501010"/>
                <a:ext cx="450414" cy="2374610"/>
                <a:chOff x="-45693" y="980730"/>
                <a:chExt cx="450414" cy="2374610"/>
              </a:xfrm>
            </p:grpSpPr>
            <p:pic>
              <p:nvPicPr>
                <p:cNvPr id="31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72324" y="1407361"/>
                  <a:ext cx="1294491" cy="4412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63140" y="2487480"/>
                  <a:ext cx="1294491" cy="441230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24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148064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25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300192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26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380312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27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1259" t="-1037" r="29365"/>
            <a:stretch>
              <a:fillRect/>
            </a:stretch>
          </p:blipFill>
          <p:spPr bwMode="auto">
            <a:xfrm rot="18967245">
              <a:off x="-9727" y="135632"/>
              <a:ext cx="604209" cy="528435"/>
            </a:xfrm>
            <a:prstGeom prst="rect">
              <a:avLst/>
            </a:prstGeom>
            <a:noFill/>
          </p:spPr>
        </p:pic>
        <p:pic>
          <p:nvPicPr>
            <p:cNvPr id="28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1259" t="-1037" r="29365"/>
            <a:stretch>
              <a:fillRect/>
            </a:stretch>
          </p:blipFill>
          <p:spPr bwMode="auto">
            <a:xfrm rot="2224720" flipH="1">
              <a:off x="8570981" y="15789"/>
              <a:ext cx="569062" cy="557555"/>
            </a:xfrm>
            <a:prstGeom prst="rect">
              <a:avLst/>
            </a:prstGeom>
            <a:noFill/>
          </p:spPr>
        </p:pic>
      </p:grpSp>
      <p:grpSp>
        <p:nvGrpSpPr>
          <p:cNvPr id="35" name="Группа 36"/>
          <p:cNvGrpSpPr/>
          <p:nvPr userDrawn="1"/>
        </p:nvGrpSpPr>
        <p:grpSpPr>
          <a:xfrm flipV="1">
            <a:off x="-5770" y="6237312"/>
            <a:ext cx="9149770" cy="620688"/>
            <a:chOff x="-9727" y="-1"/>
            <a:chExt cx="9149770" cy="664068"/>
          </a:xfrm>
        </p:grpSpPr>
        <p:grpSp>
          <p:nvGrpSpPr>
            <p:cNvPr id="36" name="Группа 78"/>
            <p:cNvGrpSpPr/>
            <p:nvPr/>
          </p:nvGrpSpPr>
          <p:grpSpPr>
            <a:xfrm rot="5400000">
              <a:off x="2541176" y="-2145640"/>
              <a:ext cx="459595" cy="4750874"/>
              <a:chOff x="-45692" y="1124746"/>
              <a:chExt cx="459595" cy="4750874"/>
            </a:xfrm>
          </p:grpSpPr>
          <p:grpSp>
            <p:nvGrpSpPr>
              <p:cNvPr id="42" name="Группа 64"/>
              <p:cNvGrpSpPr/>
              <p:nvPr/>
            </p:nvGrpSpPr>
            <p:grpSpPr>
              <a:xfrm>
                <a:off x="-45692" y="1124746"/>
                <a:ext cx="450414" cy="2518627"/>
                <a:chOff x="-45692" y="1124746"/>
                <a:chExt cx="450414" cy="2518627"/>
              </a:xfrm>
            </p:grpSpPr>
            <p:pic>
              <p:nvPicPr>
                <p:cNvPr id="46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72323" y="1551377"/>
                  <a:ext cx="1294491" cy="4412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63139" y="2775513"/>
                  <a:ext cx="1294491" cy="44123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43" name="Группа 65"/>
              <p:cNvGrpSpPr/>
              <p:nvPr/>
            </p:nvGrpSpPr>
            <p:grpSpPr>
              <a:xfrm>
                <a:off x="-36511" y="3501010"/>
                <a:ext cx="450414" cy="2374610"/>
                <a:chOff x="-45693" y="980730"/>
                <a:chExt cx="450414" cy="2374610"/>
              </a:xfrm>
            </p:grpSpPr>
            <p:pic>
              <p:nvPicPr>
                <p:cNvPr id="44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72324" y="1407361"/>
                  <a:ext cx="1294491" cy="4412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5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63140" y="2487480"/>
                  <a:ext cx="1294491" cy="441230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37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148064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38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300192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39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380312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40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1259" t="-1037" r="29365"/>
            <a:stretch>
              <a:fillRect/>
            </a:stretch>
          </p:blipFill>
          <p:spPr bwMode="auto">
            <a:xfrm rot="18967245">
              <a:off x="-9727" y="135632"/>
              <a:ext cx="604209" cy="528435"/>
            </a:xfrm>
            <a:prstGeom prst="rect">
              <a:avLst/>
            </a:prstGeom>
            <a:noFill/>
          </p:spPr>
        </p:pic>
        <p:pic>
          <p:nvPicPr>
            <p:cNvPr id="41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1259" t="-1037" r="29365"/>
            <a:stretch>
              <a:fillRect/>
            </a:stretch>
          </p:blipFill>
          <p:spPr bwMode="auto">
            <a:xfrm rot="2224720" flipH="1">
              <a:off x="8570981" y="15789"/>
              <a:ext cx="569062" cy="557555"/>
            </a:xfrm>
            <a:prstGeom prst="rect">
              <a:avLst/>
            </a:prstGeom>
            <a:noFill/>
          </p:spPr>
        </p:pic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17.03.2017</a:t>
            </a:fld>
            <a:endParaRPr lang="ru-RU" dirty="0"/>
          </a:p>
        </p:txBody>
      </p:sp>
      <p:grpSp>
        <p:nvGrpSpPr>
          <p:cNvPr id="48" name="Группа 51"/>
          <p:cNvGrpSpPr/>
          <p:nvPr userDrawn="1"/>
        </p:nvGrpSpPr>
        <p:grpSpPr>
          <a:xfrm flipH="1">
            <a:off x="8676456" y="476672"/>
            <a:ext cx="467544" cy="5904656"/>
            <a:chOff x="-45694" y="548680"/>
            <a:chExt cx="459595" cy="5686979"/>
          </a:xfrm>
        </p:grpSpPr>
        <p:grpSp>
          <p:nvGrpSpPr>
            <p:cNvPr id="49" name="Группа 64"/>
            <p:cNvGrpSpPr/>
            <p:nvPr/>
          </p:nvGrpSpPr>
          <p:grpSpPr>
            <a:xfrm>
              <a:off x="-45694" y="548680"/>
              <a:ext cx="450413" cy="2374611"/>
              <a:chOff x="-45694" y="836712"/>
              <a:chExt cx="450413" cy="2374611"/>
            </a:xfrm>
          </p:grpSpPr>
          <p:pic>
            <p:nvPicPr>
              <p:cNvPr id="54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72325" y="1263343"/>
                <a:ext cx="1294491" cy="441230"/>
              </a:xfrm>
              <a:prstGeom prst="rect">
                <a:avLst/>
              </a:prstGeom>
              <a:noFill/>
            </p:spPr>
          </p:pic>
          <p:pic>
            <p:nvPicPr>
              <p:cNvPr id="55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63142" y="2343463"/>
                <a:ext cx="1294491" cy="441230"/>
              </a:xfrm>
              <a:prstGeom prst="rect">
                <a:avLst/>
              </a:prstGeom>
              <a:noFill/>
            </p:spPr>
          </p:pic>
        </p:grpSp>
        <p:grpSp>
          <p:nvGrpSpPr>
            <p:cNvPr id="50" name="Группа 65"/>
            <p:cNvGrpSpPr/>
            <p:nvPr/>
          </p:nvGrpSpPr>
          <p:grpSpPr>
            <a:xfrm>
              <a:off x="-36512" y="2780928"/>
              <a:ext cx="450413" cy="2374611"/>
              <a:chOff x="-45694" y="692696"/>
              <a:chExt cx="450413" cy="2374611"/>
            </a:xfrm>
          </p:grpSpPr>
          <p:pic>
            <p:nvPicPr>
              <p:cNvPr id="52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72325" y="1119327"/>
                <a:ext cx="1294491" cy="441230"/>
              </a:xfrm>
              <a:prstGeom prst="rect">
                <a:avLst/>
              </a:prstGeom>
              <a:noFill/>
            </p:spPr>
          </p:pic>
          <p:pic>
            <p:nvPicPr>
              <p:cNvPr id="53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63142" y="2199447"/>
                <a:ext cx="1294491" cy="441230"/>
              </a:xfrm>
              <a:prstGeom prst="rect">
                <a:avLst/>
              </a:prstGeom>
              <a:noFill/>
            </p:spPr>
          </p:pic>
        </p:grpSp>
        <p:pic>
          <p:nvPicPr>
            <p:cNvPr id="51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-463142" y="5367799"/>
              <a:ext cx="1294491" cy="441230"/>
            </a:xfrm>
            <a:prstGeom prst="rect">
              <a:avLst/>
            </a:prstGeom>
            <a:noFill/>
          </p:spPr>
        </p:pic>
      </p:grpSp>
      <p:grpSp>
        <p:nvGrpSpPr>
          <p:cNvPr id="56" name="Группа 50"/>
          <p:cNvGrpSpPr/>
          <p:nvPr userDrawn="1"/>
        </p:nvGrpSpPr>
        <p:grpSpPr>
          <a:xfrm>
            <a:off x="-45694" y="548680"/>
            <a:ext cx="459595" cy="5686979"/>
            <a:chOff x="-45694" y="548680"/>
            <a:chExt cx="459595" cy="5686979"/>
          </a:xfrm>
        </p:grpSpPr>
        <p:grpSp>
          <p:nvGrpSpPr>
            <p:cNvPr id="57" name="Группа 64"/>
            <p:cNvGrpSpPr/>
            <p:nvPr/>
          </p:nvGrpSpPr>
          <p:grpSpPr>
            <a:xfrm>
              <a:off x="-45694" y="548680"/>
              <a:ext cx="450413" cy="2374611"/>
              <a:chOff x="-45694" y="836712"/>
              <a:chExt cx="450413" cy="2374611"/>
            </a:xfrm>
          </p:grpSpPr>
          <p:pic>
            <p:nvPicPr>
              <p:cNvPr id="62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72325" y="1263343"/>
                <a:ext cx="1294491" cy="441230"/>
              </a:xfrm>
              <a:prstGeom prst="rect">
                <a:avLst/>
              </a:prstGeom>
              <a:noFill/>
            </p:spPr>
          </p:pic>
          <p:pic>
            <p:nvPicPr>
              <p:cNvPr id="63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63142" y="2343463"/>
                <a:ext cx="1294491" cy="441230"/>
              </a:xfrm>
              <a:prstGeom prst="rect">
                <a:avLst/>
              </a:prstGeom>
              <a:noFill/>
            </p:spPr>
          </p:pic>
        </p:grpSp>
        <p:grpSp>
          <p:nvGrpSpPr>
            <p:cNvPr id="58" name="Группа 65"/>
            <p:cNvGrpSpPr/>
            <p:nvPr/>
          </p:nvGrpSpPr>
          <p:grpSpPr>
            <a:xfrm>
              <a:off x="-36512" y="2780928"/>
              <a:ext cx="450413" cy="2374611"/>
              <a:chOff x="-45694" y="692696"/>
              <a:chExt cx="450413" cy="2374611"/>
            </a:xfrm>
          </p:grpSpPr>
          <p:pic>
            <p:nvPicPr>
              <p:cNvPr id="60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72325" y="1119327"/>
                <a:ext cx="1294491" cy="441230"/>
              </a:xfrm>
              <a:prstGeom prst="rect">
                <a:avLst/>
              </a:prstGeom>
              <a:noFill/>
            </p:spPr>
          </p:pic>
          <p:pic>
            <p:nvPicPr>
              <p:cNvPr id="61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63142" y="2199447"/>
                <a:ext cx="1294491" cy="441230"/>
              </a:xfrm>
              <a:prstGeom prst="rect">
                <a:avLst/>
              </a:prstGeom>
              <a:noFill/>
            </p:spPr>
          </p:pic>
        </p:grpSp>
        <p:pic>
          <p:nvPicPr>
            <p:cNvPr id="59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-463142" y="5367799"/>
              <a:ext cx="1294491" cy="441230"/>
            </a:xfrm>
            <a:prstGeom prst="rect">
              <a:avLst/>
            </a:prstGeom>
            <a:noFill/>
          </p:spPr>
        </p:pic>
      </p:grpSp>
      <p:sp>
        <p:nvSpPr>
          <p:cNvPr id="64" name="Прямоугольник 63"/>
          <p:cNvSpPr/>
          <p:nvPr userDrawn="1"/>
        </p:nvSpPr>
        <p:spPr>
          <a:xfrm>
            <a:off x="-36512" y="6700718"/>
            <a:ext cx="133164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Олифирова Т.И.</a:t>
            </a:r>
            <a:endParaRPr lang="ru-RU" sz="600" dirty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kupisuvenir.com.ua/published/publicdata/KUPISUVENIR/attachments/SC/products_pictures/kompas-morskoyhow_thm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5013176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Группа 25"/>
          <p:cNvGrpSpPr/>
          <p:nvPr userDrawn="1"/>
        </p:nvGrpSpPr>
        <p:grpSpPr>
          <a:xfrm flipV="1">
            <a:off x="-5770" y="6237312"/>
            <a:ext cx="9149770" cy="620688"/>
            <a:chOff x="-9727" y="-1"/>
            <a:chExt cx="9149770" cy="664068"/>
          </a:xfrm>
        </p:grpSpPr>
        <p:grpSp>
          <p:nvGrpSpPr>
            <p:cNvPr id="27" name="Группа 78"/>
            <p:cNvGrpSpPr/>
            <p:nvPr/>
          </p:nvGrpSpPr>
          <p:grpSpPr>
            <a:xfrm rot="5400000">
              <a:off x="2541176" y="-2145640"/>
              <a:ext cx="459595" cy="4750874"/>
              <a:chOff x="-45692" y="1124746"/>
              <a:chExt cx="459595" cy="4750874"/>
            </a:xfrm>
          </p:grpSpPr>
          <p:grpSp>
            <p:nvGrpSpPr>
              <p:cNvPr id="33" name="Группа 64"/>
              <p:cNvGrpSpPr/>
              <p:nvPr/>
            </p:nvGrpSpPr>
            <p:grpSpPr>
              <a:xfrm>
                <a:off x="-45692" y="1124746"/>
                <a:ext cx="450414" cy="2518627"/>
                <a:chOff x="-45692" y="1124746"/>
                <a:chExt cx="450414" cy="2518627"/>
              </a:xfrm>
            </p:grpSpPr>
            <p:pic>
              <p:nvPicPr>
                <p:cNvPr id="37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72323" y="1551377"/>
                  <a:ext cx="1294491" cy="4412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63139" y="2775513"/>
                  <a:ext cx="1294491" cy="44123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4" name="Группа 65"/>
              <p:cNvGrpSpPr/>
              <p:nvPr/>
            </p:nvGrpSpPr>
            <p:grpSpPr>
              <a:xfrm>
                <a:off x="-36511" y="3501010"/>
                <a:ext cx="450414" cy="2374610"/>
                <a:chOff x="-45693" y="980730"/>
                <a:chExt cx="450414" cy="2374610"/>
              </a:xfrm>
            </p:grpSpPr>
            <p:pic>
              <p:nvPicPr>
                <p:cNvPr id="35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72324" y="1407361"/>
                  <a:ext cx="1294491" cy="4412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6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63140" y="2487480"/>
                  <a:ext cx="1294491" cy="441230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28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148064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29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300192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30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380312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31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1259" t="-1037" r="29365"/>
            <a:stretch>
              <a:fillRect/>
            </a:stretch>
          </p:blipFill>
          <p:spPr bwMode="auto">
            <a:xfrm rot="18967245">
              <a:off x="-9727" y="135632"/>
              <a:ext cx="604209" cy="528435"/>
            </a:xfrm>
            <a:prstGeom prst="rect">
              <a:avLst/>
            </a:prstGeom>
            <a:noFill/>
          </p:spPr>
        </p:pic>
        <p:pic>
          <p:nvPicPr>
            <p:cNvPr id="32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1259" t="-1037" r="29365"/>
            <a:stretch>
              <a:fillRect/>
            </a:stretch>
          </p:blipFill>
          <p:spPr bwMode="auto">
            <a:xfrm rot="2224720" flipH="1">
              <a:off x="8570981" y="15789"/>
              <a:ext cx="569062" cy="557555"/>
            </a:xfrm>
            <a:prstGeom prst="rect">
              <a:avLst/>
            </a:prstGeom>
            <a:noFill/>
          </p:spPr>
        </p:pic>
      </p:grpSp>
      <p:grpSp>
        <p:nvGrpSpPr>
          <p:cNvPr id="13" name="Группа 12"/>
          <p:cNvGrpSpPr/>
          <p:nvPr userDrawn="1"/>
        </p:nvGrpSpPr>
        <p:grpSpPr>
          <a:xfrm>
            <a:off x="-9727" y="-1"/>
            <a:ext cx="9149770" cy="664068"/>
            <a:chOff x="-9727" y="-1"/>
            <a:chExt cx="9149770" cy="664068"/>
          </a:xfrm>
        </p:grpSpPr>
        <p:grpSp>
          <p:nvGrpSpPr>
            <p:cNvPr id="14" name="Группа 78"/>
            <p:cNvGrpSpPr/>
            <p:nvPr/>
          </p:nvGrpSpPr>
          <p:grpSpPr>
            <a:xfrm rot="5400000">
              <a:off x="2541176" y="-2145640"/>
              <a:ext cx="459595" cy="4750874"/>
              <a:chOff x="-45692" y="1124746"/>
              <a:chExt cx="459595" cy="4750874"/>
            </a:xfrm>
          </p:grpSpPr>
          <p:grpSp>
            <p:nvGrpSpPr>
              <p:cNvPr id="20" name="Группа 64"/>
              <p:cNvGrpSpPr/>
              <p:nvPr/>
            </p:nvGrpSpPr>
            <p:grpSpPr>
              <a:xfrm>
                <a:off x="-45692" y="1124746"/>
                <a:ext cx="450414" cy="2518627"/>
                <a:chOff x="-45692" y="1124746"/>
                <a:chExt cx="450414" cy="2518627"/>
              </a:xfrm>
            </p:grpSpPr>
            <p:pic>
              <p:nvPicPr>
                <p:cNvPr id="24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72323" y="1551377"/>
                  <a:ext cx="1294491" cy="4412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5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63139" y="2775513"/>
                  <a:ext cx="1294491" cy="44123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1" name="Группа 65"/>
              <p:cNvGrpSpPr/>
              <p:nvPr/>
            </p:nvGrpSpPr>
            <p:grpSpPr>
              <a:xfrm>
                <a:off x="-36511" y="3501010"/>
                <a:ext cx="450414" cy="2374610"/>
                <a:chOff x="-45693" y="980730"/>
                <a:chExt cx="450414" cy="2374610"/>
              </a:xfrm>
            </p:grpSpPr>
            <p:pic>
              <p:nvPicPr>
                <p:cNvPr id="22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72324" y="1407361"/>
                  <a:ext cx="1294491" cy="4412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63140" y="2487480"/>
                  <a:ext cx="1294491" cy="441230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148064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16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300192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17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380312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18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1259" t="-1037" r="29365"/>
            <a:stretch>
              <a:fillRect/>
            </a:stretch>
          </p:blipFill>
          <p:spPr bwMode="auto">
            <a:xfrm rot="18967245">
              <a:off x="-9727" y="135632"/>
              <a:ext cx="604209" cy="528435"/>
            </a:xfrm>
            <a:prstGeom prst="rect">
              <a:avLst/>
            </a:prstGeom>
            <a:noFill/>
          </p:spPr>
        </p:pic>
        <p:pic>
          <p:nvPicPr>
            <p:cNvPr id="19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1259" t="-1037" r="29365"/>
            <a:stretch>
              <a:fillRect/>
            </a:stretch>
          </p:blipFill>
          <p:spPr bwMode="auto">
            <a:xfrm rot="2224720" flipH="1">
              <a:off x="8570981" y="15789"/>
              <a:ext cx="569062" cy="557555"/>
            </a:xfrm>
            <a:prstGeom prst="rect">
              <a:avLst/>
            </a:prstGeom>
            <a:noFill/>
          </p:spPr>
        </p:pic>
      </p:grpSp>
      <p:sp>
        <p:nvSpPr>
          <p:cNvPr id="10" name="Прямоугольник 9"/>
          <p:cNvSpPr/>
          <p:nvPr userDrawn="1"/>
        </p:nvSpPr>
        <p:spPr>
          <a:xfrm>
            <a:off x="-36512" y="6700718"/>
            <a:ext cx="133164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Олифирова Т.И.</a:t>
            </a:r>
            <a:endParaRPr lang="ru-RU" sz="600" dirty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FB210-5A13-4C4C-9886-86E291605642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39" name="Группа 38"/>
          <p:cNvGrpSpPr/>
          <p:nvPr userDrawn="1"/>
        </p:nvGrpSpPr>
        <p:grpSpPr>
          <a:xfrm>
            <a:off x="-45694" y="548680"/>
            <a:ext cx="459595" cy="5686979"/>
            <a:chOff x="-45694" y="548680"/>
            <a:chExt cx="459595" cy="5686979"/>
          </a:xfrm>
        </p:grpSpPr>
        <p:grpSp>
          <p:nvGrpSpPr>
            <p:cNvPr id="40" name="Группа 64"/>
            <p:cNvGrpSpPr/>
            <p:nvPr/>
          </p:nvGrpSpPr>
          <p:grpSpPr>
            <a:xfrm>
              <a:off x="-45694" y="548680"/>
              <a:ext cx="450413" cy="2374611"/>
              <a:chOff x="-45694" y="836712"/>
              <a:chExt cx="450413" cy="2374611"/>
            </a:xfrm>
          </p:grpSpPr>
          <p:pic>
            <p:nvPicPr>
              <p:cNvPr id="45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72325" y="1263343"/>
                <a:ext cx="1294491" cy="441230"/>
              </a:xfrm>
              <a:prstGeom prst="rect">
                <a:avLst/>
              </a:prstGeom>
              <a:noFill/>
            </p:spPr>
          </p:pic>
          <p:pic>
            <p:nvPicPr>
              <p:cNvPr id="46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63142" y="2343463"/>
                <a:ext cx="1294491" cy="441230"/>
              </a:xfrm>
              <a:prstGeom prst="rect">
                <a:avLst/>
              </a:prstGeom>
              <a:noFill/>
            </p:spPr>
          </p:pic>
        </p:grpSp>
        <p:grpSp>
          <p:nvGrpSpPr>
            <p:cNvPr id="41" name="Группа 65"/>
            <p:cNvGrpSpPr/>
            <p:nvPr/>
          </p:nvGrpSpPr>
          <p:grpSpPr>
            <a:xfrm>
              <a:off x="-36512" y="2780928"/>
              <a:ext cx="450413" cy="2374611"/>
              <a:chOff x="-45694" y="692696"/>
              <a:chExt cx="450413" cy="2374611"/>
            </a:xfrm>
          </p:grpSpPr>
          <p:pic>
            <p:nvPicPr>
              <p:cNvPr id="43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72325" y="1119327"/>
                <a:ext cx="1294491" cy="441230"/>
              </a:xfrm>
              <a:prstGeom prst="rect">
                <a:avLst/>
              </a:prstGeom>
              <a:noFill/>
            </p:spPr>
          </p:pic>
          <p:pic>
            <p:nvPicPr>
              <p:cNvPr id="44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63142" y="2199447"/>
                <a:ext cx="1294491" cy="441230"/>
              </a:xfrm>
              <a:prstGeom prst="rect">
                <a:avLst/>
              </a:prstGeom>
              <a:noFill/>
            </p:spPr>
          </p:pic>
        </p:grpSp>
        <p:pic>
          <p:nvPicPr>
            <p:cNvPr id="42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-463142" y="5367799"/>
              <a:ext cx="1294491" cy="441230"/>
            </a:xfrm>
            <a:prstGeom prst="rect">
              <a:avLst/>
            </a:prstGeom>
            <a:noFill/>
          </p:spPr>
        </p:pic>
      </p:grpSp>
      <p:grpSp>
        <p:nvGrpSpPr>
          <p:cNvPr id="47" name="Группа 46"/>
          <p:cNvGrpSpPr/>
          <p:nvPr userDrawn="1"/>
        </p:nvGrpSpPr>
        <p:grpSpPr>
          <a:xfrm flipH="1">
            <a:off x="8676456" y="476672"/>
            <a:ext cx="467544" cy="5904656"/>
            <a:chOff x="-45694" y="548680"/>
            <a:chExt cx="459595" cy="5686979"/>
          </a:xfrm>
        </p:grpSpPr>
        <p:grpSp>
          <p:nvGrpSpPr>
            <p:cNvPr id="48" name="Группа 64"/>
            <p:cNvGrpSpPr/>
            <p:nvPr/>
          </p:nvGrpSpPr>
          <p:grpSpPr>
            <a:xfrm>
              <a:off x="-45694" y="548680"/>
              <a:ext cx="450413" cy="2374611"/>
              <a:chOff x="-45694" y="836712"/>
              <a:chExt cx="450413" cy="2374611"/>
            </a:xfrm>
          </p:grpSpPr>
          <p:pic>
            <p:nvPicPr>
              <p:cNvPr id="53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72325" y="1263343"/>
                <a:ext cx="1294491" cy="441230"/>
              </a:xfrm>
              <a:prstGeom prst="rect">
                <a:avLst/>
              </a:prstGeom>
              <a:noFill/>
            </p:spPr>
          </p:pic>
          <p:pic>
            <p:nvPicPr>
              <p:cNvPr id="54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63142" y="2343463"/>
                <a:ext cx="1294491" cy="441230"/>
              </a:xfrm>
              <a:prstGeom prst="rect">
                <a:avLst/>
              </a:prstGeom>
              <a:noFill/>
            </p:spPr>
          </p:pic>
        </p:grpSp>
        <p:grpSp>
          <p:nvGrpSpPr>
            <p:cNvPr id="49" name="Группа 65"/>
            <p:cNvGrpSpPr/>
            <p:nvPr/>
          </p:nvGrpSpPr>
          <p:grpSpPr>
            <a:xfrm>
              <a:off x="-36512" y="2780928"/>
              <a:ext cx="450413" cy="2374611"/>
              <a:chOff x="-45694" y="692696"/>
              <a:chExt cx="450413" cy="2374611"/>
            </a:xfrm>
          </p:grpSpPr>
          <p:pic>
            <p:nvPicPr>
              <p:cNvPr id="51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72325" y="1119327"/>
                <a:ext cx="1294491" cy="441230"/>
              </a:xfrm>
              <a:prstGeom prst="rect">
                <a:avLst/>
              </a:prstGeom>
              <a:noFill/>
            </p:spPr>
          </p:pic>
          <p:pic>
            <p:nvPicPr>
              <p:cNvPr id="52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63142" y="2199447"/>
                <a:ext cx="1294491" cy="441230"/>
              </a:xfrm>
              <a:prstGeom prst="rect">
                <a:avLst/>
              </a:prstGeom>
              <a:noFill/>
            </p:spPr>
          </p:pic>
        </p:grpSp>
        <p:pic>
          <p:nvPicPr>
            <p:cNvPr id="50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-463142" y="5367799"/>
              <a:ext cx="1294491" cy="441230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Елена Громова</a:t>
            </a:r>
            <a:br>
              <a:rPr kumimoji="0" lang="ru-RU" sz="44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«Старый Крым»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Documents and Settings\User\Рабочий стол\крым\кл.час\fo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3214710" cy="4535037"/>
          </a:xfrm>
          <a:prstGeom prst="rect">
            <a:avLst/>
          </a:prstGeom>
          <a:noFill/>
        </p:spPr>
      </p:pic>
      <p:pic>
        <p:nvPicPr>
          <p:cNvPr id="8" name="Рисунок 7" descr="ста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643314"/>
            <a:ext cx="3929070" cy="2946803"/>
          </a:xfrm>
          <a:prstGeom prst="rect">
            <a:avLst/>
          </a:prstGeom>
        </p:spPr>
      </p:pic>
      <p:pic>
        <p:nvPicPr>
          <p:cNvPr id="7" name="Содержимое 6" descr="ст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643306" y="1571612"/>
            <a:ext cx="4038600" cy="24694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643570" y="3929066"/>
            <a:ext cx="3143240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Марина Цветаева</a:t>
            </a:r>
            <a:br>
              <a:rPr kumimoji="0" lang="ru-RU" sz="44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«Феодосия»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Содержимое 9" descr="1464614062_1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714356"/>
            <a:ext cx="4038600" cy="2694764"/>
          </a:xfrm>
        </p:spPr>
      </p:pic>
      <p:pic>
        <p:nvPicPr>
          <p:cNvPr id="12" name="Рисунок 11" descr="ф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571480"/>
            <a:ext cx="4662500" cy="3018274"/>
          </a:xfrm>
          <a:prstGeom prst="rect">
            <a:avLst/>
          </a:prstGeom>
        </p:spPr>
      </p:pic>
      <p:pic>
        <p:nvPicPr>
          <p:cNvPr id="15" name="Рисунок 14" descr="1468081836_muzey-grin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786190"/>
            <a:ext cx="4500594" cy="2711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6314" y="45005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Times New Roman" pitchFamily="18" charset="0"/>
              </a:rPr>
              <a:t>Лидия </a:t>
            </a:r>
            <a:r>
              <a:rPr lang="ru-RU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Times New Roman" pitchFamily="18" charset="0"/>
              </a:rPr>
              <a:t>Огурцова</a:t>
            </a:r>
            <a:endParaRPr lang="ru-RU" sz="36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Times New Roman" pitchFamily="18" charset="0"/>
              </a:rPr>
              <a:t>«Я – </a:t>
            </a:r>
            <a:r>
              <a:rPr lang="ru-RU" sz="3600" b="1" dirty="0" err="1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Times New Roman" pitchFamily="18" charset="0"/>
              </a:rPr>
              <a:t>Крымчанин</a:t>
            </a:r>
            <a:r>
              <a:rPr lang="ru-RU" sz="36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Times New Roman" pitchFamily="18" charset="0"/>
              </a:rPr>
              <a:t>»</a:t>
            </a:r>
            <a:endParaRPr lang="ru-RU" sz="36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OL1773-696x4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643314"/>
            <a:ext cx="4383942" cy="2928927"/>
          </a:xfrm>
          <a:prstGeom prst="rect">
            <a:avLst/>
          </a:prstGeom>
        </p:spPr>
      </p:pic>
      <p:pic>
        <p:nvPicPr>
          <p:cNvPr id="5" name="Рисунок 4" descr="аа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000108"/>
            <a:ext cx="3557555" cy="2214578"/>
          </a:xfrm>
          <a:prstGeom prst="rect">
            <a:avLst/>
          </a:prstGeom>
        </p:spPr>
      </p:pic>
      <p:pic>
        <p:nvPicPr>
          <p:cNvPr id="2" name="Рисунок 1" descr="ог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684" y="428604"/>
            <a:ext cx="4990874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43372" y="571480"/>
            <a:ext cx="5000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Times New Roman" pitchFamily="18" charset="0"/>
              </a:rPr>
              <a:t>Зохрабова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Times New Roman" pitchFamily="18" charset="0"/>
              </a:rPr>
              <a:t> Марьям</a:t>
            </a:r>
            <a:endParaRPr lang="ru-RU" sz="36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Times New Roman" pitchFamily="18" charset="0"/>
              </a:rPr>
              <a:t>Моё село Плодовое</a:t>
            </a:r>
            <a:r>
              <a:rPr lang="ru-RU" sz="36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Times New Roman" pitchFamily="18" charset="0"/>
              </a:rPr>
              <a:t>»</a:t>
            </a:r>
            <a:endParaRPr lang="ru-RU" sz="36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N5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000108"/>
            <a:ext cx="3696916" cy="4929222"/>
          </a:xfrm>
          <a:prstGeom prst="rect">
            <a:avLst/>
          </a:prstGeom>
        </p:spPr>
      </p:pic>
      <p:pic>
        <p:nvPicPr>
          <p:cNvPr id="7" name="Рисунок 6" descr="1444579373_plodovo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714488"/>
            <a:ext cx="2762237" cy="2071678"/>
          </a:xfrm>
          <a:prstGeom prst="rect">
            <a:avLst/>
          </a:prstGeom>
        </p:spPr>
      </p:pic>
      <p:pic>
        <p:nvPicPr>
          <p:cNvPr id="8" name="Рисунок 7" descr="x_036d436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938174"/>
            <a:ext cx="4140587" cy="2241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7490613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0" y="3250405"/>
            <a:ext cx="4181476" cy="3136107"/>
          </a:xfrm>
        </p:spPr>
      </p:pic>
      <p:pic>
        <p:nvPicPr>
          <p:cNvPr id="6" name="Содержимое 5" descr="bahchsaray5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596" y="428604"/>
            <a:ext cx="4038600" cy="3087846"/>
          </a:xfrm>
        </p:spPr>
      </p:pic>
      <p:sp>
        <p:nvSpPr>
          <p:cNvPr id="7" name="Прямоугольник 6"/>
          <p:cNvSpPr/>
          <p:nvPr/>
        </p:nvSpPr>
        <p:spPr>
          <a:xfrm>
            <a:off x="4500562" y="571480"/>
            <a:ext cx="4357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Times New Roman" pitchFamily="18" charset="0"/>
              </a:rPr>
              <a:t>А.С.Пушкин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Times New Roman" pitchFamily="18" charset="0"/>
              </a:rPr>
              <a:t>«Фонтану Бахчисарайского дворца»</a:t>
            </a:r>
            <a:endParaRPr lang="ru-RU" sz="36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a.s.-pushk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5" y="3357562"/>
            <a:ext cx="2222178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4714884"/>
            <a:ext cx="47149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Times New Roman" pitchFamily="18" charset="0"/>
              </a:rPr>
              <a:t>Елена Громова 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Times New Roman" pitchFamily="18" charset="0"/>
              </a:rPr>
              <a:t>«Севастопольская осень»</a:t>
            </a:r>
            <a:endParaRPr lang="ru-RU" sz="36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tour.turistua.com/pictures/obj/resx950/korablyam-309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85728"/>
            <a:ext cx="3214710" cy="2315811"/>
          </a:xfrm>
          <a:prstGeom prst="rect">
            <a:avLst/>
          </a:prstGeom>
          <a:noFill/>
        </p:spPr>
      </p:pic>
      <p:pic>
        <p:nvPicPr>
          <p:cNvPr id="8" name="Picture 6" descr="http://fcr.org.ua/d/506-2/SEB0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4143380"/>
            <a:ext cx="3518806" cy="2509859"/>
          </a:xfrm>
          <a:prstGeom prst="rect">
            <a:avLst/>
          </a:prstGeom>
          <a:noFill/>
        </p:spPr>
      </p:pic>
      <p:pic>
        <p:nvPicPr>
          <p:cNvPr id="9" name="Рисунок 8" descr="0_69dcc_de177e65_or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57166"/>
            <a:ext cx="3786214" cy="2525946"/>
          </a:xfrm>
          <a:prstGeom prst="rect">
            <a:avLst/>
          </a:prstGeom>
        </p:spPr>
      </p:pic>
      <p:pic>
        <p:nvPicPr>
          <p:cNvPr id="6" name="Picture 2" descr="C:\Documents and Settings\User\Рабочий стол\крым\кл.час\fo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928670"/>
            <a:ext cx="2643206" cy="3728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72074"/>
            <a:ext cx="471487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Times New Roman" pitchFamily="18" charset="0"/>
              </a:rPr>
              <a:t>Самуил Маршак</a:t>
            </a:r>
            <a:b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Times New Roman" pitchFamily="18" charset="0"/>
              </a:rPr>
              <a:t>«Ялта»</a:t>
            </a:r>
            <a:endParaRPr lang="ru-RU" dirty="0"/>
          </a:p>
        </p:txBody>
      </p:sp>
      <p:pic>
        <p:nvPicPr>
          <p:cNvPr id="6" name="Содержимое 5" descr="ккк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3548355" cy="4525963"/>
          </a:xfrm>
        </p:spPr>
      </p:pic>
      <p:pic>
        <p:nvPicPr>
          <p:cNvPr id="5" name="Picture 2" descr="C:\Documents and Settings\User\Рабочий стол\крым\кл.час\Белая дач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929066"/>
            <a:ext cx="3357586" cy="2518190"/>
          </a:xfrm>
          <a:prstGeom prst="rect">
            <a:avLst/>
          </a:prstGeom>
          <a:noFill/>
        </p:spPr>
      </p:pic>
      <p:pic>
        <p:nvPicPr>
          <p:cNvPr id="7" name="Рисунок 6" descr="yalta-s-vyisotyi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857232"/>
            <a:ext cx="3809994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319785_336271563117661_1782479007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571612"/>
            <a:ext cx="3714776" cy="2357186"/>
          </a:xfrm>
        </p:spPr>
      </p:pic>
      <p:pic>
        <p:nvPicPr>
          <p:cNvPr id="5" name="Содержимое 4" descr="full_144358968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906" y="1600200"/>
            <a:ext cx="3761188" cy="4525963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6971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Times New Roman" pitchFamily="18" charset="0"/>
              </a:rPr>
              <a:t>Сергей Сергеев-Ценский</a:t>
            </a:r>
            <a:b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Times New Roman" pitchFamily="18" charset="0"/>
              </a:rPr>
              <a:t>«Пушкинский грот под Гурзуфом»</a:t>
            </a:r>
            <a:endParaRPr lang="ru-RU" dirty="0"/>
          </a:p>
        </p:txBody>
      </p:sp>
      <p:pic>
        <p:nvPicPr>
          <p:cNvPr id="8" name="Рисунок 7" descr="гро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000504"/>
            <a:ext cx="3785342" cy="25137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vid_na_alushtu_s_morj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8662" y="4143380"/>
            <a:ext cx="7643866" cy="2366315"/>
          </a:xfrm>
        </p:spPr>
      </p:pic>
      <p:pic>
        <p:nvPicPr>
          <p:cNvPr id="7" name="Рисунок 6" descr="bossoli_alushta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571612"/>
            <a:ext cx="4000528" cy="2530334"/>
          </a:xfrm>
          <a:prstGeom prst="rect">
            <a:avLst/>
          </a:prstGeom>
        </p:spPr>
      </p:pic>
      <p:pic>
        <p:nvPicPr>
          <p:cNvPr id="11" name="Содержимое 10" descr="мин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500694" y="571480"/>
            <a:ext cx="2847975" cy="3486150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71472" y="500042"/>
            <a:ext cx="47148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Дмитрий Минаев</a:t>
            </a:r>
            <a:br>
              <a:rPr kumimoji="0" lang="ru-RU" sz="44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«Алушта»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thumb-article-390x330-7c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3714750" cy="3143250"/>
          </a:xfrm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0" y="3500438"/>
            <a:ext cx="4071966" cy="2571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Борис Чичибабин</a:t>
            </a:r>
            <a:br>
              <a:rPr kumimoji="0" lang="ru-RU" sz="44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«</a:t>
            </a:r>
            <a:r>
              <a:rPr kumimoji="0" lang="ru-RU" sz="4400" b="1" i="0" u="none" strike="noStrike" kern="1200" cap="none" spc="0" normalizeH="0" baseline="0" noProof="0" dirty="0" err="1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Судакская</a:t>
            </a:r>
            <a:r>
              <a:rPr kumimoji="0" lang="ru-RU" sz="4400" b="1" i="0" u="none" strike="noStrike" kern="1200" cap="none" spc="0" normalizeH="0" baseline="0" noProof="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Times New Roman" pitchFamily="18" charset="0"/>
              </a:rPr>
              <a:t> элегия»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sudak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57167"/>
            <a:ext cx="4714908" cy="3143272"/>
          </a:xfrm>
          <a:prstGeom prst="rect">
            <a:avLst/>
          </a:prstGeom>
        </p:spPr>
      </p:pic>
      <p:pic>
        <p:nvPicPr>
          <p:cNvPr id="7" name="Рисунок 6" descr="25937551_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3357562"/>
            <a:ext cx="4667256" cy="3109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00"/>
      </a:hlink>
      <a:folHlink>
        <a:srgbClr val="FF840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38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Елена Громова  «Севастопольская осень»</vt:lpstr>
      <vt:lpstr>Самуил Маршак «Ялта»</vt:lpstr>
      <vt:lpstr>Сергей Сергеев-Ценский «Пушкинский грот под Гурзуфом»</vt:lpstr>
      <vt:lpstr>Слайд 8</vt:lpstr>
      <vt:lpstr>Борис Чичибабин «Судакская элегия»</vt:lpstr>
      <vt:lpstr>Елена Громова «Старый Крым»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Робинзон Крузо</dc:title>
  <dc:creator>Таня</dc:creator>
  <cp:lastModifiedBy>Эльмаз</cp:lastModifiedBy>
  <cp:revision>64</cp:revision>
  <dcterms:created xsi:type="dcterms:W3CDTF">2016-01-14T17:22:34Z</dcterms:created>
  <dcterms:modified xsi:type="dcterms:W3CDTF">2017-03-17T08:44:15Z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237516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