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1" r:id="rId2"/>
    <p:sldId id="280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EB55-CF93-4499-95C5-5497A9F6ECB3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1DDB-5332-416E-9250-E0079D5A1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l66.ru/images/products/original/orig_2067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409727"/>
            <a:ext cx="244827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lib.rus.ec/i/23/208323/i_024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771800" y="4005064"/>
            <a:ext cx="2105015" cy="2470751"/>
          </a:xfrm>
          <a:prstGeom prst="rect">
            <a:avLst/>
          </a:prstGeom>
          <a:noFill/>
        </p:spPr>
      </p:pic>
      <p:pic>
        <p:nvPicPr>
          <p:cNvPr id="7" name="Picture 4" descr="http://www.lovepaint.ru/images/cms/data/import_files/ca/vitrazh-raskraska_21h30sm_parusnik_3.jpe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762" y="260648"/>
            <a:ext cx="3263118" cy="42930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grpSp>
        <p:nvGrpSpPr>
          <p:cNvPr id="22" name="Группа 34"/>
          <p:cNvGrpSpPr/>
          <p:nvPr userDrawn="1"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23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9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1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4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35" name="Группа 36"/>
          <p:cNvGrpSpPr/>
          <p:nvPr userDrawn="1"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36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42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4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3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4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4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4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 dirty="0"/>
          </a:p>
        </p:txBody>
      </p:sp>
      <p:grpSp>
        <p:nvGrpSpPr>
          <p:cNvPr id="48" name="Группа 51"/>
          <p:cNvGrpSpPr/>
          <p:nvPr userDrawn="1"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9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0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56" name="Группа 50"/>
          <p:cNvGrpSpPr/>
          <p:nvPr userDrawn="1"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57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6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60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sp>
        <p:nvSpPr>
          <p:cNvPr id="64" name="Прямоугольник 63"/>
          <p:cNvSpPr/>
          <p:nvPr userDrawn="1"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kupisuvenir.com.ua/published/publicdata/KUPISUVENIR/attachments/SC/products_pictures/kompas-morskoyhow_thm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01317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Группа 25"/>
          <p:cNvGrpSpPr/>
          <p:nvPr userDrawn="1"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27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33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3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 userDrawn="1"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14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0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2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2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1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 userDrawn="1"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B210-5A13-4C4C-9886-86E291605642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9" name="Группа 38"/>
          <p:cNvGrpSpPr/>
          <p:nvPr userDrawn="1"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40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4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1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4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/>
          <p:nvPr userDrawn="1"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8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ib.rus.ec/i/23/208323/i_02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5072066" y="3071810"/>
            <a:ext cx="2105015" cy="24707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5856" y="1484784"/>
            <a:ext cx="56886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Times New Roman" pitchFamily="18" charset="0"/>
              </a:rPr>
              <a:t>«Прекрасны вы, брега Тавриды…»</a:t>
            </a:r>
            <a:endParaRPr lang="ru-RU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.s.-pushk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214686"/>
            <a:ext cx="2377213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96014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«Кто видел край, где роскошью природы…»</a:t>
            </a:r>
            <a:endParaRPr lang="ru-RU" sz="3200" b="1" i="1" dirty="0"/>
          </a:p>
        </p:txBody>
      </p:sp>
      <p:pic>
        <p:nvPicPr>
          <p:cNvPr id="7" name="Содержимое 6" descr="5c14f375ad2e3dc4ed5d9ca26f56f0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3676719" cy="2714644"/>
          </a:xfrm>
        </p:spPr>
      </p:pic>
      <p:pic>
        <p:nvPicPr>
          <p:cNvPr id="8" name="Содержимое 7" descr="75385691_0_7fed_1ff8da99_X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3643314"/>
            <a:ext cx="8286808" cy="2880821"/>
          </a:xfrm>
        </p:spPr>
      </p:pic>
      <p:pic>
        <p:nvPicPr>
          <p:cNvPr id="9" name="Рисунок 8" descr="993922_90238thumb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928670"/>
            <a:ext cx="450056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Алушта</a:t>
            </a:r>
            <a:endParaRPr lang="ru-RU" b="1" dirty="0"/>
          </a:p>
        </p:txBody>
      </p:sp>
      <p:pic>
        <p:nvPicPr>
          <p:cNvPr id="6" name="Содержимое 5" descr="алуш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524250" cy="2514600"/>
          </a:xfrm>
        </p:spPr>
      </p:pic>
      <p:pic>
        <p:nvPicPr>
          <p:cNvPr id="5" name="Содержимое 4" descr="vid_na_alushtu_s_morj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662" y="4143380"/>
            <a:ext cx="7643866" cy="2366315"/>
          </a:xfrm>
        </p:spPr>
      </p:pic>
      <p:pic>
        <p:nvPicPr>
          <p:cNvPr id="7" name="Рисунок 6" descr="bossoli_alushta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71612"/>
            <a:ext cx="4000528" cy="25303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Алупка</a:t>
            </a:r>
            <a:endParaRPr lang="ru-RU" sz="5400" b="1" dirty="0"/>
          </a:p>
        </p:txBody>
      </p:sp>
      <p:pic>
        <p:nvPicPr>
          <p:cNvPr id="5" name="Содержимое 4" descr="Alupk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7" y="1428736"/>
            <a:ext cx="4257895" cy="2857520"/>
          </a:xfrm>
        </p:spPr>
      </p:pic>
      <p:pic>
        <p:nvPicPr>
          <p:cNvPr id="6" name="Содержимое 5" descr="alupka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738537"/>
            <a:ext cx="4110038" cy="27416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Байдары</a:t>
            </a:r>
            <a:endParaRPr lang="ru-RU" sz="5400" b="1" dirty="0"/>
          </a:p>
        </p:txBody>
      </p:sp>
      <p:pic>
        <p:nvPicPr>
          <p:cNvPr id="5" name="Содержимое 4" descr="1161587734_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509" y="1285860"/>
            <a:ext cx="3814177" cy="5085570"/>
          </a:xfrm>
        </p:spPr>
      </p:pic>
      <p:pic>
        <p:nvPicPr>
          <p:cNvPr id="6" name="Содержимое 5" descr="3867162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4214818"/>
            <a:ext cx="4038600" cy="2191371"/>
          </a:xfrm>
        </p:spPr>
      </p:pic>
      <p:pic>
        <p:nvPicPr>
          <p:cNvPr id="7" name="Рисунок 6" descr="2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428736"/>
            <a:ext cx="4088319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Мыс </a:t>
            </a:r>
            <a:r>
              <a:rPr lang="ru-RU" b="1" dirty="0" err="1" smtClean="0"/>
              <a:t>Фиолент</a:t>
            </a:r>
            <a:endParaRPr lang="ru-RU" b="1" dirty="0"/>
          </a:p>
        </p:txBody>
      </p:sp>
      <p:pic>
        <p:nvPicPr>
          <p:cNvPr id="5" name="Содержимое 4" descr="monasti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4250770" cy="2643206"/>
          </a:xfrm>
        </p:spPr>
      </p:pic>
      <p:pic>
        <p:nvPicPr>
          <p:cNvPr id="6" name="Содержимое 5" descr="70962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038600" cy="2682784"/>
          </a:xfrm>
        </p:spPr>
      </p:pic>
      <p:pic>
        <p:nvPicPr>
          <p:cNvPr id="7" name="Рисунок 6" descr="0d128de4968666cd44d1aeeb9dc619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000504"/>
            <a:ext cx="3476747" cy="2610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Бахчисарай</a:t>
            </a:r>
            <a:endParaRPr lang="ru-RU" sz="5400" b="1" dirty="0"/>
          </a:p>
        </p:txBody>
      </p:sp>
      <p:pic>
        <p:nvPicPr>
          <p:cNvPr id="5" name="Содержимое 4" descr="6749061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3250405"/>
            <a:ext cx="4181476" cy="3136107"/>
          </a:xfrm>
        </p:spPr>
      </p:pic>
      <p:pic>
        <p:nvPicPr>
          <p:cNvPr id="6" name="Содержимое 5" descr="bahchsaray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4038600" cy="308784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Симферополь</a:t>
            </a:r>
            <a:endParaRPr lang="ru-RU" sz="5400" b="1" dirty="0"/>
          </a:p>
        </p:txBody>
      </p:sp>
      <p:pic>
        <p:nvPicPr>
          <p:cNvPr id="5" name="Содержимое 4" descr="281906d6a00744e55a739d52671702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6786610" cy="505117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Перекоп</a:t>
            </a:r>
            <a:endParaRPr lang="ru-RU" sz="5400" b="1" dirty="0"/>
          </a:p>
        </p:txBody>
      </p:sp>
      <p:pic>
        <p:nvPicPr>
          <p:cNvPr id="7" name="Содержимое 6" descr="2012-07-22_14.41.31-484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«Бахчисарайский фонтан»</a:t>
            </a:r>
            <a:endParaRPr lang="ru-RU" b="1" i="1" dirty="0"/>
          </a:p>
        </p:txBody>
      </p:sp>
      <p:pic>
        <p:nvPicPr>
          <p:cNvPr id="4" name="Содержимое 3" descr="bahchisarayskiy_dvore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3929066"/>
            <a:ext cx="3319468" cy="2489601"/>
          </a:xfrm>
        </p:spPr>
      </p:pic>
      <p:pic>
        <p:nvPicPr>
          <p:cNvPr id="5" name="Рисунок 4" descr="03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3099520" cy="5092530"/>
          </a:xfrm>
          <a:prstGeom prst="rect">
            <a:avLst/>
          </a:prstGeom>
        </p:spPr>
      </p:pic>
      <p:pic>
        <p:nvPicPr>
          <p:cNvPr id="6" name="Рисунок 5" descr="608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357298"/>
            <a:ext cx="3333773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8416051" cy="55007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3429000"/>
            <a:ext cx="4306681" cy="3001757"/>
          </a:xfrm>
          <a:prstGeom prst="rect">
            <a:avLst/>
          </a:prstGeom>
        </p:spPr>
      </p:pic>
      <p:pic>
        <p:nvPicPr>
          <p:cNvPr id="1026" name="Picture 2" descr="C:\Users\1\Desktop\Пушкин\для презентации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857784" cy="346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ушкин\для презентации\126762108_0e212d16704f46dd090e2aa081f1b9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059806" cy="3549659"/>
          </a:xfrm>
          <a:prstGeom prst="rect">
            <a:avLst/>
          </a:prstGeom>
          <a:noFill/>
        </p:spPr>
      </p:pic>
      <p:pic>
        <p:nvPicPr>
          <p:cNvPr id="2051" name="Picture 3" descr="C:\Users\1\Desktop\Пушкин\для презентации\raye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2808969" cy="3214710"/>
          </a:xfrm>
          <a:prstGeom prst="rect">
            <a:avLst/>
          </a:prstGeom>
          <a:noFill/>
        </p:spPr>
      </p:pic>
      <p:pic>
        <p:nvPicPr>
          <p:cNvPr id="2052" name="Picture 4" descr="C:\Users\1\Desktop\Пушкин\для презентации\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693891" cy="321471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3643314"/>
            <a:ext cx="2428892" cy="7143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А.С.Пушкин</a:t>
            </a:r>
            <a:endParaRPr lang="ru-RU" sz="3200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00034" y="5572140"/>
            <a:ext cx="242889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Н.Н.Раевский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357950" y="5715016"/>
            <a:ext cx="242889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М. Раевская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Керчь</a:t>
            </a:r>
            <a:endParaRPr lang="ru-RU" sz="4800" b="1" dirty="0"/>
          </a:p>
        </p:txBody>
      </p:sp>
      <p:pic>
        <p:nvPicPr>
          <p:cNvPr id="5" name="Содержимое 4" descr="11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4000504"/>
            <a:ext cx="3333773" cy="2500330"/>
          </a:xfrm>
        </p:spPr>
      </p:pic>
      <p:pic>
        <p:nvPicPr>
          <p:cNvPr id="6" name="Содержимое 5" descr="к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00504"/>
            <a:ext cx="3449852" cy="2501143"/>
          </a:xfrm>
        </p:spPr>
      </p:pic>
      <p:pic>
        <p:nvPicPr>
          <p:cNvPr id="7" name="Рисунок 6" descr="117_5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196562"/>
            <a:ext cx="3643338" cy="2732504"/>
          </a:xfrm>
          <a:prstGeom prst="rect">
            <a:avLst/>
          </a:prstGeom>
        </p:spPr>
      </p:pic>
      <p:pic>
        <p:nvPicPr>
          <p:cNvPr id="8" name="Рисунок 7" descr="picfull2_52d8f20a266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14422"/>
            <a:ext cx="3929090" cy="277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Феодосия</a:t>
            </a:r>
            <a:endParaRPr lang="ru-RU" sz="6000" b="1" dirty="0"/>
          </a:p>
        </p:txBody>
      </p:sp>
      <p:pic>
        <p:nvPicPr>
          <p:cNvPr id="6" name="Содержимое 5" descr="b7efbbb2b77341b9ca11bc1b4d3491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2696760"/>
            <a:ext cx="5110170" cy="3832628"/>
          </a:xfrm>
        </p:spPr>
      </p:pic>
      <p:pic>
        <p:nvPicPr>
          <p:cNvPr id="5" name="Содержимое 4" descr="1464526831_pamyatnik-pushkinu-dom-bronevskog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5143537" cy="34290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Гурзуф</a:t>
            </a:r>
            <a:endParaRPr lang="ru-RU" sz="5400" b="1" dirty="0"/>
          </a:p>
        </p:txBody>
      </p:sp>
      <p:pic>
        <p:nvPicPr>
          <p:cNvPr id="7" name="Рисунок 6" descr="big_gurzuf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143248"/>
            <a:ext cx="6000792" cy="3447978"/>
          </a:xfrm>
          <a:prstGeom prst="rect">
            <a:avLst/>
          </a:prstGeom>
        </p:spPr>
      </p:pic>
      <p:pic>
        <p:nvPicPr>
          <p:cNvPr id="5" name="Содержимое 4" descr="eda026410fe099798094f981da6ed90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4038600" cy="2681883"/>
          </a:xfrm>
        </p:spPr>
      </p:pic>
      <p:pic>
        <p:nvPicPr>
          <p:cNvPr id="6" name="Содержимое 5" descr="muzej-pushkina-gurzuf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57168" y="1428736"/>
            <a:ext cx="4248790" cy="26432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«Погасло дневное светило…»</a:t>
            </a:r>
            <a:endParaRPr lang="ru-RU" b="1" i="1" dirty="0"/>
          </a:p>
        </p:txBody>
      </p:sp>
      <p:pic>
        <p:nvPicPr>
          <p:cNvPr id="5" name="Содержимое 4" descr="278211_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038600" cy="4038600"/>
          </a:xfrm>
        </p:spPr>
      </p:pic>
      <p:pic>
        <p:nvPicPr>
          <p:cNvPr id="6" name="Содержимое 5" descr="10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4000504"/>
            <a:ext cx="4286280" cy="2653901"/>
          </a:xfrm>
        </p:spPr>
      </p:pic>
      <p:pic>
        <p:nvPicPr>
          <p:cNvPr id="7" name="Рисунок 6" descr="aleksandr_sergeevich_pushkin_pogaslo_dnevnoe_sveti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5860"/>
            <a:ext cx="4278298" cy="278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nerei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608890" cy="607075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00"/>
      </a:hlink>
      <a:folHlink>
        <a:srgbClr val="FF84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41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А.С.Пушкин</vt:lpstr>
      <vt:lpstr>Керчь</vt:lpstr>
      <vt:lpstr>Феодосия</vt:lpstr>
      <vt:lpstr>Гурзуф</vt:lpstr>
      <vt:lpstr>«Погасло дневное светило…»</vt:lpstr>
      <vt:lpstr>Слайд 9</vt:lpstr>
      <vt:lpstr>«Кто видел край, где роскошью природы…»</vt:lpstr>
      <vt:lpstr>Алушта</vt:lpstr>
      <vt:lpstr>Алупка</vt:lpstr>
      <vt:lpstr>Байдары</vt:lpstr>
      <vt:lpstr>Мыс Фиолент</vt:lpstr>
      <vt:lpstr>Бахчисарай</vt:lpstr>
      <vt:lpstr>Симферополь</vt:lpstr>
      <vt:lpstr>Перекоп</vt:lpstr>
      <vt:lpstr>«Бахчисарайский фонтан»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Робинзон Крузо</dc:title>
  <dc:creator>Таня</dc:creator>
  <cp:lastModifiedBy>Эльмаз</cp:lastModifiedBy>
  <cp:revision>50</cp:revision>
  <dcterms:created xsi:type="dcterms:W3CDTF">2016-01-14T17:22:34Z</dcterms:created>
  <dcterms:modified xsi:type="dcterms:W3CDTF">2016-10-10T19:18:07Z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237516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