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61" r:id="rId2"/>
    <p:sldId id="280" r:id="rId3"/>
    <p:sldId id="262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174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0EB55-CF93-4499-95C5-5497A9F6ECB3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11DDB-5332-416E-9250-E0079D5A14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pl66.ru/images/products/original/orig_2067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4409727"/>
            <a:ext cx="2448272" cy="2448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://lib.rus.ec/i/23/208323/i_024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H="1">
            <a:off x="2771800" y="4005064"/>
            <a:ext cx="2105015" cy="2470751"/>
          </a:xfrm>
          <a:prstGeom prst="rect">
            <a:avLst/>
          </a:prstGeom>
          <a:noFill/>
        </p:spPr>
      </p:pic>
      <p:pic>
        <p:nvPicPr>
          <p:cNvPr id="7" name="Picture 4" descr="http://www.lovepaint.ru/images/cms/data/import_files/ca/vitrazh-raskraska_21h30sm_parusnik_3.jpe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8762" y="260648"/>
            <a:ext cx="3263118" cy="42930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grpSp>
        <p:nvGrpSpPr>
          <p:cNvPr id="22" name="Группа 34"/>
          <p:cNvGrpSpPr/>
          <p:nvPr userDrawn="1"/>
        </p:nvGrpSpPr>
        <p:grpSpPr>
          <a:xfrm>
            <a:off x="-9727" y="-1"/>
            <a:ext cx="9149770" cy="664068"/>
            <a:chOff x="-9727" y="-1"/>
            <a:chExt cx="9149770" cy="664068"/>
          </a:xfrm>
        </p:grpSpPr>
        <p:grpSp>
          <p:nvGrpSpPr>
            <p:cNvPr id="23" name="Группа 78"/>
            <p:cNvGrpSpPr/>
            <p:nvPr/>
          </p:nvGrpSpPr>
          <p:grpSpPr>
            <a:xfrm rot="5400000">
              <a:off x="2541176" y="-2145640"/>
              <a:ext cx="459595" cy="4750874"/>
              <a:chOff x="-45692" y="1124746"/>
              <a:chExt cx="459595" cy="4750874"/>
            </a:xfrm>
          </p:grpSpPr>
          <p:grpSp>
            <p:nvGrpSpPr>
              <p:cNvPr id="29" name="Группа 64"/>
              <p:cNvGrpSpPr/>
              <p:nvPr/>
            </p:nvGrpSpPr>
            <p:grpSpPr>
              <a:xfrm>
                <a:off x="-45692" y="1124746"/>
                <a:ext cx="450414" cy="2518627"/>
                <a:chOff x="-45692" y="1124746"/>
                <a:chExt cx="450414" cy="2518627"/>
              </a:xfrm>
            </p:grpSpPr>
            <p:pic>
              <p:nvPicPr>
                <p:cNvPr id="33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3" y="1551377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4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39" y="2775513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30" name="Группа 65"/>
              <p:cNvGrpSpPr/>
              <p:nvPr/>
            </p:nvGrpSpPr>
            <p:grpSpPr>
              <a:xfrm>
                <a:off x="-36511" y="3501010"/>
                <a:ext cx="450414" cy="2374610"/>
                <a:chOff x="-45693" y="980730"/>
                <a:chExt cx="450414" cy="2374610"/>
              </a:xfrm>
            </p:grpSpPr>
            <p:pic>
              <p:nvPicPr>
                <p:cNvPr id="31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4" y="1407361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40" y="2487480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24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148064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25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30019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26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38031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27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18967245">
              <a:off x="-9727" y="135632"/>
              <a:ext cx="604209" cy="528435"/>
            </a:xfrm>
            <a:prstGeom prst="rect">
              <a:avLst/>
            </a:prstGeom>
            <a:noFill/>
          </p:spPr>
        </p:pic>
        <p:pic>
          <p:nvPicPr>
            <p:cNvPr id="28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2224720" flipH="1">
              <a:off x="8570981" y="15789"/>
              <a:ext cx="569062" cy="557555"/>
            </a:xfrm>
            <a:prstGeom prst="rect">
              <a:avLst/>
            </a:prstGeom>
            <a:noFill/>
          </p:spPr>
        </p:pic>
      </p:grpSp>
      <p:grpSp>
        <p:nvGrpSpPr>
          <p:cNvPr id="35" name="Группа 36"/>
          <p:cNvGrpSpPr/>
          <p:nvPr userDrawn="1"/>
        </p:nvGrpSpPr>
        <p:grpSpPr>
          <a:xfrm flipV="1">
            <a:off x="-5770" y="6237312"/>
            <a:ext cx="9149770" cy="620688"/>
            <a:chOff x="-9727" y="-1"/>
            <a:chExt cx="9149770" cy="664068"/>
          </a:xfrm>
        </p:grpSpPr>
        <p:grpSp>
          <p:nvGrpSpPr>
            <p:cNvPr id="36" name="Группа 78"/>
            <p:cNvGrpSpPr/>
            <p:nvPr/>
          </p:nvGrpSpPr>
          <p:grpSpPr>
            <a:xfrm rot="5400000">
              <a:off x="2541176" y="-2145640"/>
              <a:ext cx="459595" cy="4750874"/>
              <a:chOff x="-45692" y="1124746"/>
              <a:chExt cx="459595" cy="4750874"/>
            </a:xfrm>
          </p:grpSpPr>
          <p:grpSp>
            <p:nvGrpSpPr>
              <p:cNvPr id="42" name="Группа 64"/>
              <p:cNvGrpSpPr/>
              <p:nvPr/>
            </p:nvGrpSpPr>
            <p:grpSpPr>
              <a:xfrm>
                <a:off x="-45692" y="1124746"/>
                <a:ext cx="450414" cy="2518627"/>
                <a:chOff x="-45692" y="1124746"/>
                <a:chExt cx="450414" cy="2518627"/>
              </a:xfrm>
            </p:grpSpPr>
            <p:pic>
              <p:nvPicPr>
                <p:cNvPr id="46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3" y="1551377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47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39" y="2775513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43" name="Группа 65"/>
              <p:cNvGrpSpPr/>
              <p:nvPr/>
            </p:nvGrpSpPr>
            <p:grpSpPr>
              <a:xfrm>
                <a:off x="-36511" y="3501010"/>
                <a:ext cx="450414" cy="2374610"/>
                <a:chOff x="-45693" y="980730"/>
                <a:chExt cx="450414" cy="2374610"/>
              </a:xfrm>
            </p:grpSpPr>
            <p:pic>
              <p:nvPicPr>
                <p:cNvPr id="44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4" y="1407361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45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40" y="2487480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37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148064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38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30019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39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38031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40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18967245">
              <a:off x="-9727" y="135632"/>
              <a:ext cx="604209" cy="528435"/>
            </a:xfrm>
            <a:prstGeom prst="rect">
              <a:avLst/>
            </a:prstGeom>
            <a:noFill/>
          </p:spPr>
        </p:pic>
        <p:pic>
          <p:nvPicPr>
            <p:cNvPr id="41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2224720" flipH="1">
              <a:off x="8570981" y="15789"/>
              <a:ext cx="569062" cy="557555"/>
            </a:xfrm>
            <a:prstGeom prst="rect">
              <a:avLst/>
            </a:prstGeom>
            <a:noFill/>
          </p:spPr>
        </p:pic>
      </p:grp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 dirty="0"/>
          </a:p>
        </p:txBody>
      </p:sp>
      <p:grpSp>
        <p:nvGrpSpPr>
          <p:cNvPr id="48" name="Группа 51"/>
          <p:cNvGrpSpPr/>
          <p:nvPr userDrawn="1"/>
        </p:nvGrpSpPr>
        <p:grpSpPr>
          <a:xfrm flipH="1">
            <a:off x="8676456" y="476672"/>
            <a:ext cx="467544" cy="5904656"/>
            <a:chOff x="-45694" y="548680"/>
            <a:chExt cx="459595" cy="5686979"/>
          </a:xfrm>
        </p:grpSpPr>
        <p:grpSp>
          <p:nvGrpSpPr>
            <p:cNvPr id="49" name="Группа 64"/>
            <p:cNvGrpSpPr/>
            <p:nvPr/>
          </p:nvGrpSpPr>
          <p:grpSpPr>
            <a:xfrm>
              <a:off x="-45694" y="548680"/>
              <a:ext cx="450413" cy="2374611"/>
              <a:chOff x="-45694" y="836712"/>
              <a:chExt cx="450413" cy="2374611"/>
            </a:xfrm>
          </p:grpSpPr>
          <p:pic>
            <p:nvPicPr>
              <p:cNvPr id="54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263343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55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343463"/>
                <a:ext cx="1294491" cy="441230"/>
              </a:xfrm>
              <a:prstGeom prst="rect">
                <a:avLst/>
              </a:prstGeom>
              <a:noFill/>
            </p:spPr>
          </p:pic>
        </p:grpSp>
        <p:grpSp>
          <p:nvGrpSpPr>
            <p:cNvPr id="50" name="Группа 65"/>
            <p:cNvGrpSpPr/>
            <p:nvPr/>
          </p:nvGrpSpPr>
          <p:grpSpPr>
            <a:xfrm>
              <a:off x="-36512" y="2780928"/>
              <a:ext cx="450413" cy="2374611"/>
              <a:chOff x="-45694" y="692696"/>
              <a:chExt cx="450413" cy="2374611"/>
            </a:xfrm>
          </p:grpSpPr>
          <p:pic>
            <p:nvPicPr>
              <p:cNvPr id="52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119327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53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199447"/>
                <a:ext cx="1294491" cy="441230"/>
              </a:xfrm>
              <a:prstGeom prst="rect">
                <a:avLst/>
              </a:prstGeom>
              <a:noFill/>
            </p:spPr>
          </p:pic>
        </p:grpSp>
        <p:pic>
          <p:nvPicPr>
            <p:cNvPr id="51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16200000">
              <a:off x="-463142" y="5367799"/>
              <a:ext cx="1294491" cy="441230"/>
            </a:xfrm>
            <a:prstGeom prst="rect">
              <a:avLst/>
            </a:prstGeom>
            <a:noFill/>
          </p:spPr>
        </p:pic>
      </p:grpSp>
      <p:grpSp>
        <p:nvGrpSpPr>
          <p:cNvPr id="56" name="Группа 50"/>
          <p:cNvGrpSpPr/>
          <p:nvPr userDrawn="1"/>
        </p:nvGrpSpPr>
        <p:grpSpPr>
          <a:xfrm>
            <a:off x="-45694" y="548680"/>
            <a:ext cx="459595" cy="5686979"/>
            <a:chOff x="-45694" y="548680"/>
            <a:chExt cx="459595" cy="5686979"/>
          </a:xfrm>
        </p:grpSpPr>
        <p:grpSp>
          <p:nvGrpSpPr>
            <p:cNvPr id="57" name="Группа 64"/>
            <p:cNvGrpSpPr/>
            <p:nvPr/>
          </p:nvGrpSpPr>
          <p:grpSpPr>
            <a:xfrm>
              <a:off x="-45694" y="548680"/>
              <a:ext cx="450413" cy="2374611"/>
              <a:chOff x="-45694" y="836712"/>
              <a:chExt cx="450413" cy="2374611"/>
            </a:xfrm>
          </p:grpSpPr>
          <p:pic>
            <p:nvPicPr>
              <p:cNvPr id="62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263343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63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343463"/>
                <a:ext cx="1294491" cy="441230"/>
              </a:xfrm>
              <a:prstGeom prst="rect">
                <a:avLst/>
              </a:prstGeom>
              <a:noFill/>
            </p:spPr>
          </p:pic>
        </p:grpSp>
        <p:grpSp>
          <p:nvGrpSpPr>
            <p:cNvPr id="58" name="Группа 65"/>
            <p:cNvGrpSpPr/>
            <p:nvPr/>
          </p:nvGrpSpPr>
          <p:grpSpPr>
            <a:xfrm>
              <a:off x="-36512" y="2780928"/>
              <a:ext cx="450413" cy="2374611"/>
              <a:chOff x="-45694" y="692696"/>
              <a:chExt cx="450413" cy="2374611"/>
            </a:xfrm>
          </p:grpSpPr>
          <p:pic>
            <p:nvPicPr>
              <p:cNvPr id="60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119327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61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199447"/>
                <a:ext cx="1294491" cy="441230"/>
              </a:xfrm>
              <a:prstGeom prst="rect">
                <a:avLst/>
              </a:prstGeom>
              <a:noFill/>
            </p:spPr>
          </p:pic>
        </p:grpSp>
        <p:pic>
          <p:nvPicPr>
            <p:cNvPr id="59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16200000">
              <a:off x="-463142" y="5367799"/>
              <a:ext cx="1294491" cy="441230"/>
            </a:xfrm>
            <a:prstGeom prst="rect">
              <a:avLst/>
            </a:prstGeom>
            <a:noFill/>
          </p:spPr>
        </p:pic>
      </p:grpSp>
      <p:sp>
        <p:nvSpPr>
          <p:cNvPr id="64" name="Прямоугольник 63"/>
          <p:cNvSpPr/>
          <p:nvPr userDrawn="1"/>
        </p:nvSpPr>
        <p:spPr>
          <a:xfrm>
            <a:off x="-36512" y="6700718"/>
            <a:ext cx="133164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</a:rPr>
              <a:t>Олифирова Т.И.</a:t>
            </a:r>
            <a:endParaRPr lang="ru-RU" sz="600" dirty="0">
              <a:solidFill>
                <a:schemeClr val="accent3">
                  <a:lumMod val="75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kupisuvenir.com.ua/published/publicdata/KUPISUVENIR/attachments/SC/products_pictures/kompas-morskoyhow_thm.JPG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5013176"/>
            <a:ext cx="1905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6" name="Группа 25"/>
          <p:cNvGrpSpPr/>
          <p:nvPr userDrawn="1"/>
        </p:nvGrpSpPr>
        <p:grpSpPr>
          <a:xfrm flipV="1">
            <a:off x="-5770" y="6237312"/>
            <a:ext cx="9149770" cy="620688"/>
            <a:chOff x="-9727" y="-1"/>
            <a:chExt cx="9149770" cy="664068"/>
          </a:xfrm>
        </p:grpSpPr>
        <p:grpSp>
          <p:nvGrpSpPr>
            <p:cNvPr id="27" name="Группа 78"/>
            <p:cNvGrpSpPr/>
            <p:nvPr/>
          </p:nvGrpSpPr>
          <p:grpSpPr>
            <a:xfrm rot="5400000">
              <a:off x="2541176" y="-2145640"/>
              <a:ext cx="459595" cy="4750874"/>
              <a:chOff x="-45692" y="1124746"/>
              <a:chExt cx="459595" cy="4750874"/>
            </a:xfrm>
          </p:grpSpPr>
          <p:grpSp>
            <p:nvGrpSpPr>
              <p:cNvPr id="33" name="Группа 64"/>
              <p:cNvGrpSpPr/>
              <p:nvPr/>
            </p:nvGrpSpPr>
            <p:grpSpPr>
              <a:xfrm>
                <a:off x="-45692" y="1124746"/>
                <a:ext cx="450414" cy="2518627"/>
                <a:chOff x="-45692" y="1124746"/>
                <a:chExt cx="450414" cy="2518627"/>
              </a:xfrm>
            </p:grpSpPr>
            <p:pic>
              <p:nvPicPr>
                <p:cNvPr id="37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3" y="1551377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8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39" y="2775513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34" name="Группа 65"/>
              <p:cNvGrpSpPr/>
              <p:nvPr/>
            </p:nvGrpSpPr>
            <p:grpSpPr>
              <a:xfrm>
                <a:off x="-36511" y="3501010"/>
                <a:ext cx="450414" cy="2374610"/>
                <a:chOff x="-45693" y="980730"/>
                <a:chExt cx="450414" cy="2374610"/>
              </a:xfrm>
            </p:grpSpPr>
            <p:pic>
              <p:nvPicPr>
                <p:cNvPr id="35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4" y="1407361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6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40" y="2487480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28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148064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29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30019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30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38031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31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18967245">
              <a:off x="-9727" y="135632"/>
              <a:ext cx="604209" cy="528435"/>
            </a:xfrm>
            <a:prstGeom prst="rect">
              <a:avLst/>
            </a:prstGeom>
            <a:noFill/>
          </p:spPr>
        </p:pic>
        <p:pic>
          <p:nvPicPr>
            <p:cNvPr id="32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2224720" flipH="1">
              <a:off x="8570981" y="15789"/>
              <a:ext cx="569062" cy="557555"/>
            </a:xfrm>
            <a:prstGeom prst="rect">
              <a:avLst/>
            </a:prstGeom>
            <a:noFill/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-9727" y="-1"/>
            <a:ext cx="9149770" cy="664068"/>
            <a:chOff x="-9727" y="-1"/>
            <a:chExt cx="9149770" cy="664068"/>
          </a:xfrm>
        </p:grpSpPr>
        <p:grpSp>
          <p:nvGrpSpPr>
            <p:cNvPr id="14" name="Группа 78"/>
            <p:cNvGrpSpPr/>
            <p:nvPr/>
          </p:nvGrpSpPr>
          <p:grpSpPr>
            <a:xfrm rot="5400000">
              <a:off x="2541176" y="-2145640"/>
              <a:ext cx="459595" cy="4750874"/>
              <a:chOff x="-45692" y="1124746"/>
              <a:chExt cx="459595" cy="4750874"/>
            </a:xfrm>
          </p:grpSpPr>
          <p:grpSp>
            <p:nvGrpSpPr>
              <p:cNvPr id="20" name="Группа 64"/>
              <p:cNvGrpSpPr/>
              <p:nvPr/>
            </p:nvGrpSpPr>
            <p:grpSpPr>
              <a:xfrm>
                <a:off x="-45692" y="1124746"/>
                <a:ext cx="450414" cy="2518627"/>
                <a:chOff x="-45692" y="1124746"/>
                <a:chExt cx="450414" cy="2518627"/>
              </a:xfrm>
            </p:grpSpPr>
            <p:pic>
              <p:nvPicPr>
                <p:cNvPr id="24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3" y="1551377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25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39" y="2775513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21" name="Группа 65"/>
              <p:cNvGrpSpPr/>
              <p:nvPr/>
            </p:nvGrpSpPr>
            <p:grpSpPr>
              <a:xfrm>
                <a:off x="-36511" y="3501010"/>
                <a:ext cx="450414" cy="2374610"/>
                <a:chOff x="-45693" y="980730"/>
                <a:chExt cx="450414" cy="2374610"/>
              </a:xfrm>
            </p:grpSpPr>
            <p:pic>
              <p:nvPicPr>
                <p:cNvPr id="22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4" y="1407361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23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40" y="2487480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15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148064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16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30019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17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38031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18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18967245">
              <a:off x="-9727" y="135632"/>
              <a:ext cx="604209" cy="528435"/>
            </a:xfrm>
            <a:prstGeom prst="rect">
              <a:avLst/>
            </a:prstGeom>
            <a:noFill/>
          </p:spPr>
        </p:pic>
        <p:pic>
          <p:nvPicPr>
            <p:cNvPr id="19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2224720" flipH="1">
              <a:off x="8570981" y="15789"/>
              <a:ext cx="569062" cy="557555"/>
            </a:xfrm>
            <a:prstGeom prst="rect">
              <a:avLst/>
            </a:prstGeom>
            <a:noFill/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-36512" y="6700718"/>
            <a:ext cx="133164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</a:rPr>
              <a:t>Олифирова Т.И.</a:t>
            </a:r>
            <a:endParaRPr lang="ru-RU" sz="600" dirty="0">
              <a:solidFill>
                <a:schemeClr val="accent3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FB210-5A13-4C4C-9886-86E291605642}" type="datetimeFigureOut">
              <a:rPr lang="ru-RU" smtClean="0"/>
              <a:pPr/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39" name="Группа 38"/>
          <p:cNvGrpSpPr/>
          <p:nvPr userDrawn="1"/>
        </p:nvGrpSpPr>
        <p:grpSpPr>
          <a:xfrm>
            <a:off x="-45694" y="548680"/>
            <a:ext cx="459595" cy="5686979"/>
            <a:chOff x="-45694" y="548680"/>
            <a:chExt cx="459595" cy="5686979"/>
          </a:xfrm>
        </p:grpSpPr>
        <p:grpSp>
          <p:nvGrpSpPr>
            <p:cNvPr id="40" name="Группа 64"/>
            <p:cNvGrpSpPr/>
            <p:nvPr/>
          </p:nvGrpSpPr>
          <p:grpSpPr>
            <a:xfrm>
              <a:off x="-45694" y="548680"/>
              <a:ext cx="450413" cy="2374611"/>
              <a:chOff x="-45694" y="836712"/>
              <a:chExt cx="450413" cy="2374611"/>
            </a:xfrm>
          </p:grpSpPr>
          <p:pic>
            <p:nvPicPr>
              <p:cNvPr id="45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263343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46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343463"/>
                <a:ext cx="1294491" cy="441230"/>
              </a:xfrm>
              <a:prstGeom prst="rect">
                <a:avLst/>
              </a:prstGeom>
              <a:noFill/>
            </p:spPr>
          </p:pic>
        </p:grpSp>
        <p:grpSp>
          <p:nvGrpSpPr>
            <p:cNvPr id="41" name="Группа 65"/>
            <p:cNvGrpSpPr/>
            <p:nvPr/>
          </p:nvGrpSpPr>
          <p:grpSpPr>
            <a:xfrm>
              <a:off x="-36512" y="2780928"/>
              <a:ext cx="450413" cy="2374611"/>
              <a:chOff x="-45694" y="692696"/>
              <a:chExt cx="450413" cy="2374611"/>
            </a:xfrm>
          </p:grpSpPr>
          <p:pic>
            <p:nvPicPr>
              <p:cNvPr id="43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119327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44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199447"/>
                <a:ext cx="1294491" cy="441230"/>
              </a:xfrm>
              <a:prstGeom prst="rect">
                <a:avLst/>
              </a:prstGeom>
              <a:noFill/>
            </p:spPr>
          </p:pic>
        </p:grpSp>
        <p:pic>
          <p:nvPicPr>
            <p:cNvPr id="42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16200000">
              <a:off x="-463142" y="5367799"/>
              <a:ext cx="1294491" cy="441230"/>
            </a:xfrm>
            <a:prstGeom prst="rect">
              <a:avLst/>
            </a:prstGeom>
            <a:noFill/>
          </p:spPr>
        </p:pic>
      </p:grpSp>
      <p:grpSp>
        <p:nvGrpSpPr>
          <p:cNvPr id="47" name="Группа 46"/>
          <p:cNvGrpSpPr/>
          <p:nvPr userDrawn="1"/>
        </p:nvGrpSpPr>
        <p:grpSpPr>
          <a:xfrm flipH="1">
            <a:off x="8676456" y="476672"/>
            <a:ext cx="467544" cy="5904656"/>
            <a:chOff x="-45694" y="548680"/>
            <a:chExt cx="459595" cy="5686979"/>
          </a:xfrm>
        </p:grpSpPr>
        <p:grpSp>
          <p:nvGrpSpPr>
            <p:cNvPr id="48" name="Группа 64"/>
            <p:cNvGrpSpPr/>
            <p:nvPr/>
          </p:nvGrpSpPr>
          <p:grpSpPr>
            <a:xfrm>
              <a:off x="-45694" y="548680"/>
              <a:ext cx="450413" cy="2374611"/>
              <a:chOff x="-45694" y="836712"/>
              <a:chExt cx="450413" cy="2374611"/>
            </a:xfrm>
          </p:grpSpPr>
          <p:pic>
            <p:nvPicPr>
              <p:cNvPr id="53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263343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54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343463"/>
                <a:ext cx="1294491" cy="441230"/>
              </a:xfrm>
              <a:prstGeom prst="rect">
                <a:avLst/>
              </a:prstGeom>
              <a:noFill/>
            </p:spPr>
          </p:pic>
        </p:grpSp>
        <p:grpSp>
          <p:nvGrpSpPr>
            <p:cNvPr id="49" name="Группа 65"/>
            <p:cNvGrpSpPr/>
            <p:nvPr/>
          </p:nvGrpSpPr>
          <p:grpSpPr>
            <a:xfrm>
              <a:off x="-36512" y="2780928"/>
              <a:ext cx="450413" cy="2374611"/>
              <a:chOff x="-45694" y="692696"/>
              <a:chExt cx="450413" cy="2374611"/>
            </a:xfrm>
          </p:grpSpPr>
          <p:pic>
            <p:nvPicPr>
              <p:cNvPr id="51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119327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52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199447"/>
                <a:ext cx="1294491" cy="441230"/>
              </a:xfrm>
              <a:prstGeom prst="rect">
                <a:avLst/>
              </a:prstGeom>
              <a:noFill/>
            </p:spPr>
          </p:pic>
        </p:grpSp>
        <p:pic>
          <p:nvPicPr>
            <p:cNvPr id="50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16200000">
              <a:off x="-463142" y="5367799"/>
              <a:ext cx="1294491" cy="441230"/>
            </a:xfrm>
            <a:prstGeom prst="rect">
              <a:avLst/>
            </a:prstGeom>
            <a:noFill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ib.rus.ec/i/23/208323/i_024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H="1">
            <a:off x="5072066" y="3071810"/>
            <a:ext cx="2105015" cy="24707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275856" y="1484784"/>
            <a:ext cx="568863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«Прекрасны вы, брега Тавриды…»</a:t>
            </a:r>
            <a:endParaRPr lang="ru-RU" sz="4800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a.s.-pushk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3214686"/>
            <a:ext cx="2377213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96014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«Кто видел край, где роскошью природы…»</a:t>
            </a:r>
            <a:endParaRPr lang="ru-RU" sz="3200" b="1" i="1" dirty="0"/>
          </a:p>
        </p:txBody>
      </p:sp>
      <p:pic>
        <p:nvPicPr>
          <p:cNvPr id="7" name="Содержимое 6" descr="5c14f375ad2e3dc4ed5d9ca26f56f07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928670"/>
            <a:ext cx="3676719" cy="2714644"/>
          </a:xfrm>
        </p:spPr>
      </p:pic>
      <p:pic>
        <p:nvPicPr>
          <p:cNvPr id="8" name="Содержимое 7" descr="75385691_0_7fed_1ff8da99_XL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596" y="3643314"/>
            <a:ext cx="8286808" cy="2880821"/>
          </a:xfrm>
        </p:spPr>
      </p:pic>
      <p:pic>
        <p:nvPicPr>
          <p:cNvPr id="9" name="Рисунок 8" descr="993922_90238thumb5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928670"/>
            <a:ext cx="4500562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Алушта</a:t>
            </a:r>
            <a:endParaRPr lang="ru-RU" b="1" dirty="0"/>
          </a:p>
        </p:txBody>
      </p:sp>
      <p:pic>
        <p:nvPicPr>
          <p:cNvPr id="6" name="Содержимое 5" descr="алушт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1571612"/>
            <a:ext cx="3524250" cy="2514600"/>
          </a:xfrm>
        </p:spPr>
      </p:pic>
      <p:pic>
        <p:nvPicPr>
          <p:cNvPr id="5" name="Содержимое 4" descr="vid_na_alushtu_s_morja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28662" y="4143380"/>
            <a:ext cx="7643866" cy="2366315"/>
          </a:xfrm>
        </p:spPr>
      </p:pic>
      <p:pic>
        <p:nvPicPr>
          <p:cNvPr id="7" name="Рисунок 6" descr="bossoli_alushta_bi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1571612"/>
            <a:ext cx="4000528" cy="253033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Алупка</a:t>
            </a:r>
            <a:endParaRPr lang="ru-RU" sz="5400" b="1" dirty="0"/>
          </a:p>
        </p:txBody>
      </p:sp>
      <p:pic>
        <p:nvPicPr>
          <p:cNvPr id="5" name="Содержимое 4" descr="Alupka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7" y="1428736"/>
            <a:ext cx="4257895" cy="2857520"/>
          </a:xfrm>
        </p:spPr>
      </p:pic>
      <p:pic>
        <p:nvPicPr>
          <p:cNvPr id="6" name="Содержимое 5" descr="alupka-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3738537"/>
            <a:ext cx="4110038" cy="274163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Байдары</a:t>
            </a:r>
            <a:endParaRPr lang="ru-RU" sz="5400" b="1" dirty="0"/>
          </a:p>
        </p:txBody>
      </p:sp>
      <p:pic>
        <p:nvPicPr>
          <p:cNvPr id="5" name="Содержимое 4" descr="1161587734_f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3509" y="1285860"/>
            <a:ext cx="3814177" cy="5085570"/>
          </a:xfrm>
        </p:spPr>
      </p:pic>
      <p:pic>
        <p:nvPicPr>
          <p:cNvPr id="6" name="Содержимое 5" descr="38671622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4214818"/>
            <a:ext cx="4038600" cy="2191371"/>
          </a:xfrm>
        </p:spPr>
      </p:pic>
      <p:pic>
        <p:nvPicPr>
          <p:cNvPr id="7" name="Рисунок 6" descr="2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1428736"/>
            <a:ext cx="4088319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Мыс </a:t>
            </a:r>
            <a:r>
              <a:rPr lang="ru-RU" b="1" dirty="0" err="1" smtClean="0"/>
              <a:t>Фиолент</a:t>
            </a:r>
            <a:endParaRPr lang="ru-RU" b="1" dirty="0"/>
          </a:p>
        </p:txBody>
      </p:sp>
      <p:pic>
        <p:nvPicPr>
          <p:cNvPr id="5" name="Содержимое 4" descr="monastir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285860"/>
            <a:ext cx="4250770" cy="2643206"/>
          </a:xfrm>
        </p:spPr>
      </p:pic>
      <p:pic>
        <p:nvPicPr>
          <p:cNvPr id="6" name="Содержимое 5" descr="70962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285860"/>
            <a:ext cx="4038600" cy="2682784"/>
          </a:xfrm>
        </p:spPr>
      </p:pic>
      <p:pic>
        <p:nvPicPr>
          <p:cNvPr id="7" name="Рисунок 6" descr="0d128de4968666cd44d1aeeb9dc6199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4000504"/>
            <a:ext cx="3476747" cy="2610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Бахчисарай</a:t>
            </a:r>
            <a:endParaRPr lang="ru-RU" sz="5400" b="1" dirty="0"/>
          </a:p>
        </p:txBody>
      </p:sp>
      <p:pic>
        <p:nvPicPr>
          <p:cNvPr id="5" name="Содержимое 4" descr="67490613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0" y="3250405"/>
            <a:ext cx="4181476" cy="3136107"/>
          </a:xfrm>
        </p:spPr>
      </p:pic>
      <p:pic>
        <p:nvPicPr>
          <p:cNvPr id="6" name="Содержимое 5" descr="bahchsaray5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596" y="1357298"/>
            <a:ext cx="4038600" cy="3087846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Симферополь</a:t>
            </a:r>
            <a:endParaRPr lang="ru-RU" sz="5400" b="1" dirty="0"/>
          </a:p>
        </p:txBody>
      </p:sp>
      <p:pic>
        <p:nvPicPr>
          <p:cNvPr id="5" name="Содержимое 4" descr="281906d6a00744e55a739d52671702ad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2976" y="1428736"/>
            <a:ext cx="6786610" cy="5051176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Перекоп</a:t>
            </a:r>
            <a:endParaRPr lang="ru-RU" sz="5400" b="1" dirty="0"/>
          </a:p>
        </p:txBody>
      </p:sp>
      <p:pic>
        <p:nvPicPr>
          <p:cNvPr id="7" name="Содержимое 6" descr="2012-07-22_14.41.31-4847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«Бахчисарайский фонтан»</a:t>
            </a:r>
            <a:endParaRPr lang="ru-RU" b="1" i="1" dirty="0"/>
          </a:p>
        </p:txBody>
      </p:sp>
      <p:pic>
        <p:nvPicPr>
          <p:cNvPr id="4" name="Содержимое 3" descr="bahchisarayskiy_dvoret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6" y="3929066"/>
            <a:ext cx="3319468" cy="2489601"/>
          </a:xfrm>
        </p:spPr>
      </p:pic>
      <p:pic>
        <p:nvPicPr>
          <p:cNvPr id="5" name="Рисунок 4" descr="03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357298"/>
            <a:ext cx="3099520" cy="5092530"/>
          </a:xfrm>
          <a:prstGeom prst="rect">
            <a:avLst/>
          </a:prstGeom>
        </p:spPr>
      </p:pic>
      <p:pic>
        <p:nvPicPr>
          <p:cNvPr id="6" name="Рисунок 5" descr="6080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6" y="1357298"/>
            <a:ext cx="3333773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857232"/>
            <a:ext cx="8416051" cy="550072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3429000"/>
            <a:ext cx="4306681" cy="3001757"/>
          </a:xfrm>
          <a:prstGeom prst="rect">
            <a:avLst/>
          </a:prstGeom>
        </p:spPr>
      </p:pic>
      <p:pic>
        <p:nvPicPr>
          <p:cNvPr id="1026" name="Picture 2" descr="C:\Users\1\Desktop\Пушкин\для презентации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8604"/>
            <a:ext cx="4857784" cy="34669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Пушкин\для презентации\126762108_0e212d16704f46dd090e2aa081f1b9b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0"/>
            <a:ext cx="3059806" cy="3549659"/>
          </a:xfrm>
          <a:prstGeom prst="rect">
            <a:avLst/>
          </a:prstGeom>
          <a:noFill/>
        </p:spPr>
      </p:pic>
      <p:pic>
        <p:nvPicPr>
          <p:cNvPr id="2051" name="Picture 3" descr="C:\Users\1\Desktop\Пушкин\для презентации\rayevski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285992"/>
            <a:ext cx="2808969" cy="3214710"/>
          </a:xfrm>
          <a:prstGeom prst="rect">
            <a:avLst/>
          </a:prstGeom>
          <a:noFill/>
        </p:spPr>
      </p:pic>
      <p:pic>
        <p:nvPicPr>
          <p:cNvPr id="2052" name="Picture 4" descr="C:\Users\1\Desktop\Пушкин\для презентации\8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428868"/>
            <a:ext cx="2693891" cy="321471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86116" y="3643314"/>
            <a:ext cx="2428892" cy="71438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dirty="0" smtClean="0"/>
              <a:t>А.С.Пушкин</a:t>
            </a:r>
            <a:endParaRPr lang="ru-RU" sz="3200" dirty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500034" y="5572140"/>
            <a:ext cx="2428892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Н.Н.Раевский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6357950" y="5715016"/>
            <a:ext cx="2428892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М. Раевская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Керчь</a:t>
            </a:r>
            <a:endParaRPr lang="ru-RU" sz="4800" b="1" dirty="0"/>
          </a:p>
        </p:txBody>
      </p:sp>
      <p:pic>
        <p:nvPicPr>
          <p:cNvPr id="5" name="Содержимое 4" descr="111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2976" y="4000504"/>
            <a:ext cx="3333773" cy="2500330"/>
          </a:xfrm>
        </p:spPr>
      </p:pic>
      <p:pic>
        <p:nvPicPr>
          <p:cNvPr id="6" name="Содержимое 5" descr="к5-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4000504"/>
            <a:ext cx="3449852" cy="2501143"/>
          </a:xfrm>
        </p:spPr>
      </p:pic>
      <p:pic>
        <p:nvPicPr>
          <p:cNvPr id="7" name="Рисунок 6" descr="117_5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1196562"/>
            <a:ext cx="3643338" cy="2732504"/>
          </a:xfrm>
          <a:prstGeom prst="rect">
            <a:avLst/>
          </a:prstGeom>
        </p:spPr>
      </p:pic>
      <p:pic>
        <p:nvPicPr>
          <p:cNvPr id="8" name="Рисунок 7" descr="picfull2_52d8f20a2660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1214422"/>
            <a:ext cx="3929090" cy="2777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Феодосия</a:t>
            </a:r>
            <a:endParaRPr lang="ru-RU" sz="6000" b="1" dirty="0"/>
          </a:p>
        </p:txBody>
      </p:sp>
      <p:pic>
        <p:nvPicPr>
          <p:cNvPr id="6" name="Содержимое 5" descr="b7efbbb2b77341b9ca11bc1b4d349187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786182" y="2696760"/>
            <a:ext cx="5110170" cy="3832628"/>
          </a:xfrm>
        </p:spPr>
      </p:pic>
      <p:pic>
        <p:nvPicPr>
          <p:cNvPr id="5" name="Содержимое 4" descr="1464526831_pamyatnik-pushkinu-dom-bronevskogo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57158" y="1214422"/>
            <a:ext cx="5143537" cy="342902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Гурзуф</a:t>
            </a:r>
            <a:endParaRPr lang="ru-RU" sz="5400" b="1" dirty="0"/>
          </a:p>
        </p:txBody>
      </p:sp>
      <p:pic>
        <p:nvPicPr>
          <p:cNvPr id="7" name="Рисунок 6" descr="big_gurzuf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3143248"/>
            <a:ext cx="6000792" cy="3447978"/>
          </a:xfrm>
          <a:prstGeom prst="rect">
            <a:avLst/>
          </a:prstGeom>
        </p:spPr>
      </p:pic>
      <p:pic>
        <p:nvPicPr>
          <p:cNvPr id="5" name="Содержимое 4" descr="eda026410fe099798094f981da6ed90a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57158" y="1428736"/>
            <a:ext cx="4038600" cy="2681883"/>
          </a:xfrm>
        </p:spPr>
      </p:pic>
      <p:pic>
        <p:nvPicPr>
          <p:cNvPr id="6" name="Содержимое 5" descr="muzej-pushkina-gurzuf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457168" y="1428736"/>
            <a:ext cx="4248790" cy="264320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«Погасло дневное светило…»</a:t>
            </a:r>
            <a:endParaRPr lang="ru-RU" b="1" i="1" dirty="0"/>
          </a:p>
        </p:txBody>
      </p:sp>
      <p:pic>
        <p:nvPicPr>
          <p:cNvPr id="5" name="Содержимое 4" descr="278211_4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714488"/>
            <a:ext cx="4038600" cy="4038600"/>
          </a:xfrm>
        </p:spPr>
      </p:pic>
      <p:pic>
        <p:nvPicPr>
          <p:cNvPr id="6" name="Содержимое 5" descr="102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4000504"/>
            <a:ext cx="4286280" cy="2653901"/>
          </a:xfrm>
        </p:spPr>
      </p:pic>
      <p:pic>
        <p:nvPicPr>
          <p:cNvPr id="7" name="Рисунок 6" descr="aleksandr_sergeevich_pushkin_pogaslo_dnevnoe_svetil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285860"/>
            <a:ext cx="4278298" cy="2789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nereid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357166"/>
            <a:ext cx="8608890" cy="6070751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300"/>
      </a:hlink>
      <a:folHlink>
        <a:srgbClr val="FF840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41</Words>
  <Application>Microsoft Office PowerPoint</Application>
  <PresentationFormat>Экран (4:3)</PresentationFormat>
  <Paragraphs>17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А.С.Пушкин</vt:lpstr>
      <vt:lpstr>Керчь</vt:lpstr>
      <vt:lpstr>Феодосия</vt:lpstr>
      <vt:lpstr>Гурзуф</vt:lpstr>
      <vt:lpstr>«Погасло дневное светило…»</vt:lpstr>
      <vt:lpstr>Слайд 9</vt:lpstr>
      <vt:lpstr>«Кто видел край, где роскошью природы…»</vt:lpstr>
      <vt:lpstr>Алушта</vt:lpstr>
      <vt:lpstr>Алупка</vt:lpstr>
      <vt:lpstr>Байдары</vt:lpstr>
      <vt:lpstr>Мыс Фиолент</vt:lpstr>
      <vt:lpstr>Бахчисарай</vt:lpstr>
      <vt:lpstr>Симферополь</vt:lpstr>
      <vt:lpstr>Перекоп</vt:lpstr>
      <vt:lpstr>«Бахчисарайский фонтан»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Робинзон Крузо</dc:title>
  <dc:creator>Таня</dc:creator>
  <cp:lastModifiedBy>Эльмаз</cp:lastModifiedBy>
  <cp:revision>50</cp:revision>
  <dcterms:created xsi:type="dcterms:W3CDTF">2016-01-14T17:22:34Z</dcterms:created>
  <dcterms:modified xsi:type="dcterms:W3CDTF">2016-10-10T19:18:07Z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237516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D5.0.6</vt:lpwstr>
  </property>
</Properties>
</file>