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9" r:id="rId3"/>
    <p:sldId id="260" r:id="rId4"/>
    <p:sldId id="257" r:id="rId5"/>
    <p:sldId id="265" r:id="rId6"/>
    <p:sldId id="258" r:id="rId7"/>
    <p:sldId id="264" r:id="rId8"/>
    <p:sldId id="261" r:id="rId9"/>
    <p:sldId id="268" r:id="rId10"/>
    <p:sldId id="266" r:id="rId11"/>
    <p:sldId id="263" r:id="rId12"/>
    <p:sldId id="262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78098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Махмедов</a:t>
            </a:r>
            <a:r>
              <a:rPr lang="ru-RU" dirty="0" smtClean="0"/>
              <a:t> </a:t>
            </a:r>
            <a:r>
              <a:rPr lang="ru-RU" dirty="0" err="1" smtClean="0"/>
              <a:t>Герей</a:t>
            </a:r>
            <a:r>
              <a:rPr lang="ru-RU" dirty="0" smtClean="0"/>
              <a:t> </a:t>
            </a:r>
            <a:r>
              <a:rPr lang="ru-RU" dirty="0" err="1" smtClean="0"/>
              <a:t>Мустафаевич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3960440" cy="556392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Герею</a:t>
            </a:r>
            <a:r>
              <a:rPr lang="ru-RU" dirty="0" smtClean="0"/>
              <a:t> </a:t>
            </a:r>
            <a:r>
              <a:rPr lang="ru-RU" dirty="0"/>
              <a:t>желаем мы счастья!</a:t>
            </a:r>
            <a:br>
              <a:rPr lang="ru-RU" dirty="0"/>
            </a:br>
            <a:r>
              <a:rPr lang="ru-RU" dirty="0"/>
              <a:t>Конечно, желаем побед!</a:t>
            </a:r>
            <a:br>
              <a:rPr lang="ru-RU" dirty="0"/>
            </a:br>
            <a:r>
              <a:rPr lang="ru-RU" dirty="0"/>
              <a:t>И в жизни найти самый главный,</a:t>
            </a:r>
            <a:br>
              <a:rPr lang="ru-RU" dirty="0"/>
            </a:br>
            <a:r>
              <a:rPr lang="ru-RU" dirty="0"/>
              <a:t>Счастливый и верный билет</a:t>
            </a:r>
            <a:br>
              <a:rPr lang="ru-RU" dirty="0"/>
            </a:br>
            <a:r>
              <a:rPr lang="ru-RU" dirty="0"/>
              <a:t>На поезд, идущий к вершинам!</a:t>
            </a:r>
            <a:br>
              <a:rPr lang="ru-RU" dirty="0"/>
            </a:br>
            <a:r>
              <a:rPr lang="ru-RU" dirty="0"/>
              <a:t>С которых спустившись потом,</a:t>
            </a:r>
            <a:br>
              <a:rPr lang="ru-RU" dirty="0"/>
            </a:br>
            <a:r>
              <a:rPr lang="ru-RU" dirty="0"/>
              <a:t>Внизу отыскать у подножья</a:t>
            </a:r>
            <a:br>
              <a:rPr lang="ru-RU" dirty="0"/>
            </a:br>
            <a:r>
              <a:rPr lang="ru-RU" dirty="0"/>
              <a:t>Покой для души и свой дом!</a:t>
            </a:r>
          </a:p>
        </p:txBody>
      </p:sp>
    </p:spTree>
    <p:extLst>
      <p:ext uri="{BB962C8B-B14F-4D97-AF65-F5344CB8AC3E}">
        <p14:creationId xmlns:p14="http://schemas.microsoft.com/office/powerpoint/2010/main" val="370452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Ломакина Дарья Павловна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4104456" cy="575774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Дарья</a:t>
            </a:r>
            <a:r>
              <a:rPr lang="ru-RU" dirty="0"/>
              <a:t> – светлая натура:</a:t>
            </a:r>
            <a:br>
              <a:rPr lang="ru-RU" dirty="0"/>
            </a:br>
            <a:r>
              <a:rPr lang="ru-RU" dirty="0"/>
              <a:t>Следит за собой, за своею фигурой.</a:t>
            </a:r>
            <a:br>
              <a:rPr lang="ru-RU" dirty="0"/>
            </a:br>
            <a:r>
              <a:rPr lang="ru-RU" dirty="0"/>
              <a:t>Любит правду в глаза говорить</a:t>
            </a:r>
            <a:br>
              <a:rPr lang="ru-RU" dirty="0"/>
            </a:br>
            <a:r>
              <a:rPr lang="ru-RU" dirty="0"/>
              <a:t>И вместо книг косметику носить.</a:t>
            </a:r>
            <a:br>
              <a:rPr lang="ru-RU" dirty="0"/>
            </a:br>
            <a:r>
              <a:rPr lang="ru-RU" dirty="0"/>
              <a:t>Пусть каждый твой обычный день</a:t>
            </a:r>
            <a:br>
              <a:rPr lang="ru-RU" dirty="0"/>
            </a:br>
            <a:r>
              <a:rPr lang="ru-RU" dirty="0"/>
              <a:t>В прекрасный праздник превратится,</a:t>
            </a:r>
            <a:br>
              <a:rPr lang="ru-RU" dirty="0"/>
            </a:br>
            <a:r>
              <a:rPr lang="ru-RU" dirty="0"/>
              <a:t>И никогда печали тень</a:t>
            </a:r>
            <a:br>
              <a:rPr lang="ru-RU" dirty="0"/>
            </a:br>
            <a:r>
              <a:rPr lang="ru-RU" dirty="0"/>
              <a:t>В твоих глазах не отразится.</a:t>
            </a:r>
          </a:p>
        </p:txBody>
      </p:sp>
    </p:spTree>
    <p:extLst>
      <p:ext uri="{BB962C8B-B14F-4D97-AF65-F5344CB8AC3E}">
        <p14:creationId xmlns:p14="http://schemas.microsoft.com/office/powerpoint/2010/main" val="88583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2952328" cy="626784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35896" y="1268760"/>
            <a:ext cx="5050904" cy="48574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За милой этой внешностью красивой</a:t>
            </a:r>
            <a:br>
              <a:rPr lang="ru-RU" dirty="0"/>
            </a:br>
            <a:r>
              <a:rPr lang="ru-RU" dirty="0"/>
              <a:t>Характер твёрдый скрыт, стремление вперёд,</a:t>
            </a:r>
            <a:br>
              <a:rPr lang="ru-RU" dirty="0"/>
            </a:br>
            <a:r>
              <a:rPr lang="ru-RU" dirty="0"/>
              <a:t>Она ответственна всегда, трудолюбива,</a:t>
            </a:r>
            <a:br>
              <a:rPr lang="ru-RU" dirty="0"/>
            </a:br>
            <a:r>
              <a:rPr lang="ru-RU" dirty="0"/>
              <a:t>И цель поставив, до неё всегда дойдёт!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У </a:t>
            </a:r>
            <a:r>
              <a:rPr lang="ru-RU" dirty="0" smtClean="0"/>
              <a:t>Медине </a:t>
            </a:r>
            <a:r>
              <a:rPr lang="ru-RU" dirty="0"/>
              <a:t>так достоинств много!</a:t>
            </a:r>
            <a:br>
              <a:rPr lang="ru-RU" dirty="0"/>
            </a:br>
            <a:r>
              <a:rPr lang="ru-RU" dirty="0"/>
              <a:t>Пусть будет светлою дорога!</a:t>
            </a:r>
            <a:br>
              <a:rPr lang="ru-RU" dirty="0"/>
            </a:br>
            <a:r>
              <a:rPr lang="ru-RU" dirty="0"/>
              <a:t>Не унывай и не робей,</a:t>
            </a:r>
            <a:br>
              <a:rPr lang="ru-RU" dirty="0"/>
            </a:br>
            <a:r>
              <a:rPr lang="ru-RU" dirty="0"/>
              <a:t>Счастливой будь в кругу друзей!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9304" y="260648"/>
            <a:ext cx="6264696" cy="72008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Жимилова</a:t>
            </a:r>
            <a:r>
              <a:rPr lang="ru-RU" dirty="0" smtClean="0"/>
              <a:t> Медине Арсен </a:t>
            </a:r>
            <a:r>
              <a:rPr lang="ru-RU" dirty="0" err="1" smtClean="0"/>
              <a:t>кызы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65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/>
          <a:lstStyle/>
          <a:p>
            <a:pPr algn="ctr"/>
            <a:r>
              <a:rPr lang="ru-RU" dirty="0" smtClean="0"/>
              <a:t>Валиев </a:t>
            </a:r>
            <a:r>
              <a:rPr lang="ru-RU" dirty="0" err="1" smtClean="0"/>
              <a:t>Куртвели</a:t>
            </a:r>
            <a:r>
              <a:rPr lang="ru-RU" dirty="0" smtClean="0"/>
              <a:t> </a:t>
            </a:r>
            <a:r>
              <a:rPr lang="ru-RU" dirty="0" err="1" smtClean="0"/>
              <a:t>Эдемович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3960440" cy="553937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Мы сегодня величаем</a:t>
            </a:r>
          </a:p>
          <a:p>
            <a:pPr marL="0" indent="0">
              <a:buNone/>
            </a:pPr>
            <a:r>
              <a:rPr lang="ru-RU" dirty="0"/>
              <a:t>Тебя словом выпускник.</a:t>
            </a:r>
          </a:p>
          <a:p>
            <a:pPr marL="0" indent="0">
              <a:buNone/>
            </a:pPr>
            <a:r>
              <a:rPr lang="ru-RU" dirty="0"/>
              <a:t>От души тебе желаем</a:t>
            </a:r>
          </a:p>
          <a:p>
            <a:pPr marL="0" indent="0">
              <a:buNone/>
            </a:pPr>
            <a:r>
              <a:rPr lang="ru-RU" dirty="0"/>
              <a:t>Чтоб задор в тебе не сник!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Чтобы целей всех упорно</a:t>
            </a:r>
          </a:p>
          <a:p>
            <a:pPr marL="0" indent="0">
              <a:buNone/>
            </a:pPr>
            <a:r>
              <a:rPr lang="ru-RU" dirty="0"/>
              <a:t>Добивался ты всегда,</a:t>
            </a:r>
          </a:p>
          <a:p>
            <a:pPr marL="0" indent="0">
              <a:buNone/>
            </a:pPr>
            <a:r>
              <a:rPr lang="ru-RU" dirty="0"/>
              <a:t>Чтобы шел вперед проворно,</a:t>
            </a:r>
          </a:p>
          <a:p>
            <a:pPr marL="0" indent="0">
              <a:buNone/>
            </a:pPr>
            <a:r>
              <a:rPr lang="ru-RU" dirty="0"/>
              <a:t>Не печалясь никогда!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18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08912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Резниченко Даниил Владимирович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4032448" cy="5665092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Даня - человек прекрасный:</a:t>
            </a:r>
          </a:p>
          <a:p>
            <a:pPr marL="0" indent="0">
              <a:buNone/>
            </a:pPr>
            <a:r>
              <a:rPr lang="ru-RU" dirty="0"/>
              <a:t>Добрый, честный, безотказный…</a:t>
            </a:r>
          </a:p>
          <a:p>
            <a:pPr marL="0" indent="0">
              <a:buNone/>
            </a:pPr>
            <a:r>
              <a:rPr lang="ru-RU" dirty="0"/>
              <a:t>Всем на помощь он придёт,</a:t>
            </a:r>
          </a:p>
          <a:p>
            <a:pPr marL="0" indent="0">
              <a:buNone/>
            </a:pPr>
            <a:r>
              <a:rPr lang="ru-RU" dirty="0"/>
              <a:t>Никогда не подведёт.</a:t>
            </a:r>
          </a:p>
          <a:p>
            <a:pPr marL="0" indent="0">
              <a:buNone/>
            </a:pPr>
            <a:r>
              <a:rPr lang="ru-RU" dirty="0"/>
              <a:t>Может в чём-то подсказать</a:t>
            </a:r>
          </a:p>
          <a:p>
            <a:pPr marL="0" indent="0">
              <a:buNone/>
            </a:pPr>
            <a:r>
              <a:rPr lang="ru-RU" dirty="0"/>
              <a:t>И задачку даст списать.</a:t>
            </a:r>
          </a:p>
          <a:p>
            <a:pPr marL="0" indent="0">
              <a:buNone/>
            </a:pPr>
            <a:r>
              <a:rPr lang="ru-RU" dirty="0"/>
              <a:t>Говорят о нём вокруг:</a:t>
            </a:r>
          </a:p>
          <a:p>
            <a:pPr marL="0" indent="0">
              <a:buNone/>
            </a:pPr>
            <a:r>
              <a:rPr lang="ru-RU" dirty="0"/>
              <a:t>«Это настоящий друг»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82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/>
          <a:lstStyle/>
          <a:p>
            <a:pPr algn="ctr"/>
            <a:r>
              <a:rPr lang="ru-RU" dirty="0" err="1" smtClean="0"/>
              <a:t>Казакбаева</a:t>
            </a:r>
            <a:r>
              <a:rPr lang="ru-RU" dirty="0" smtClean="0"/>
              <a:t> </a:t>
            </a:r>
            <a:r>
              <a:rPr lang="ru-RU" dirty="0" err="1" smtClean="0"/>
              <a:t>Анифе</a:t>
            </a:r>
            <a:r>
              <a:rPr lang="ru-RU" dirty="0" smtClean="0"/>
              <a:t> </a:t>
            </a:r>
            <a:r>
              <a:rPr lang="ru-RU" dirty="0" err="1" smtClean="0"/>
              <a:t>Камалидиновна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3888432" cy="547287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196752"/>
            <a:ext cx="4392488" cy="53285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 smtClean="0"/>
              <a:t>Анифе</a:t>
            </a:r>
            <a:r>
              <a:rPr lang="ru-RU" dirty="0" smtClean="0"/>
              <a:t>  </a:t>
            </a:r>
            <a:r>
              <a:rPr lang="ru-RU" dirty="0"/>
              <a:t>–  чудо  прекрасное,  нежное</a:t>
            </a:r>
          </a:p>
          <a:p>
            <a:pPr marL="0" indent="0">
              <a:buNone/>
            </a:pPr>
            <a:r>
              <a:rPr lang="ru-RU" dirty="0"/>
              <a:t>С   добрым  сердцем,  открытой   душой,</a:t>
            </a:r>
          </a:p>
          <a:p>
            <a:pPr marL="0" indent="0">
              <a:buNone/>
            </a:pPr>
            <a:r>
              <a:rPr lang="ru-RU" dirty="0"/>
              <a:t>Очень   скромная    и    вежливая,</a:t>
            </a:r>
          </a:p>
          <a:p>
            <a:pPr marL="0" indent="0">
              <a:buNone/>
            </a:pPr>
            <a:r>
              <a:rPr lang="ru-RU" dirty="0"/>
              <a:t>И   конечно,   красива   собой.</a:t>
            </a:r>
          </a:p>
          <a:p>
            <a:pPr marL="0" indent="0">
              <a:buNone/>
            </a:pPr>
            <a:r>
              <a:rPr lang="ru-RU" dirty="0" err="1"/>
              <a:t>Анифе</a:t>
            </a:r>
            <a:r>
              <a:rPr lang="ru-RU" dirty="0"/>
              <a:t>  –  дивный   цветочек    аленький.</a:t>
            </a:r>
          </a:p>
          <a:p>
            <a:pPr marL="0" indent="0">
              <a:buNone/>
            </a:pPr>
            <a:r>
              <a:rPr lang="ru-RU" dirty="0" smtClean="0"/>
              <a:t>Дружелюбна</a:t>
            </a:r>
            <a:r>
              <a:rPr lang="ru-RU" dirty="0"/>
              <a:t>,   щедра   и   умна.</a:t>
            </a:r>
          </a:p>
          <a:p>
            <a:pPr marL="0" indent="0">
              <a:buNone/>
            </a:pPr>
            <a:r>
              <a:rPr lang="ru-RU" dirty="0" smtClean="0"/>
              <a:t>Кругозором    </a:t>
            </a:r>
            <a:r>
              <a:rPr lang="ru-RU" dirty="0"/>
              <a:t>богатым   славится, </a:t>
            </a:r>
          </a:p>
          <a:p>
            <a:pPr marL="0" indent="0">
              <a:buNone/>
            </a:pPr>
            <a:r>
              <a:rPr lang="ru-RU" dirty="0" smtClean="0"/>
              <a:t>Интересна    </a:t>
            </a:r>
            <a:r>
              <a:rPr lang="ru-RU" dirty="0"/>
              <a:t>в    общении   она!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8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Кожанов Руслан Константинович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4104456" cy="5749263"/>
          </a:xfrm>
        </p:spPr>
      </p:pic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4008" y="1268760"/>
            <a:ext cx="4041775" cy="5001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Сегодня открывается дорога</a:t>
            </a:r>
          </a:p>
          <a:p>
            <a:pPr marL="0" indent="0">
              <a:buNone/>
            </a:pPr>
            <a:r>
              <a:rPr lang="ru-RU" dirty="0"/>
              <a:t>Гораздо шире школьного двора.</a:t>
            </a:r>
          </a:p>
          <a:p>
            <a:pPr marL="0" indent="0">
              <a:buNone/>
            </a:pPr>
            <a:r>
              <a:rPr lang="ru-RU" dirty="0"/>
              <a:t>И планов, и решений будет много —</a:t>
            </a:r>
          </a:p>
          <a:p>
            <a:pPr marL="0" indent="0">
              <a:buNone/>
            </a:pPr>
            <a:r>
              <a:rPr lang="ru-RU" dirty="0"/>
              <a:t>Перед тобою жизнь, а не игра.</a:t>
            </a:r>
          </a:p>
          <a:p>
            <a:pPr marL="0" indent="0">
              <a:buNone/>
            </a:pPr>
            <a:r>
              <a:rPr lang="ru-RU" dirty="0"/>
              <a:t>К любви своей, к успеху, достиженьям</a:t>
            </a:r>
          </a:p>
          <a:p>
            <a:pPr marL="0" indent="0">
              <a:buNone/>
            </a:pPr>
            <a:r>
              <a:rPr lang="ru-RU" dirty="0"/>
              <a:t>Всегда иди уверенно вперёд,</a:t>
            </a:r>
          </a:p>
          <a:p>
            <a:pPr marL="0" indent="0">
              <a:buNone/>
            </a:pPr>
            <a:r>
              <a:rPr lang="ru-RU" dirty="0"/>
              <a:t>И пусть в твоих идеях и стремленьях</a:t>
            </a:r>
          </a:p>
          <a:p>
            <a:pPr marL="0" indent="0">
              <a:buNone/>
            </a:pPr>
            <a:r>
              <a:rPr lang="ru-RU" dirty="0"/>
              <a:t>Тебе неоднократно повезёт!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01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/>
          <a:lstStyle/>
          <a:p>
            <a:pPr algn="ctr"/>
            <a:r>
              <a:rPr lang="ru-RU" dirty="0" smtClean="0"/>
              <a:t>Камалов Эмиль Русланович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4032448" cy="566509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Камалов Эмиль у </a:t>
            </a:r>
            <a:r>
              <a:rPr lang="ru-RU" dirty="0"/>
              <a:t>нас –</a:t>
            </a:r>
          </a:p>
          <a:p>
            <a:pPr marL="0" indent="0">
              <a:buNone/>
            </a:pPr>
            <a:r>
              <a:rPr lang="ru-RU" dirty="0"/>
              <a:t>Загляденье, парень – класс!</a:t>
            </a:r>
          </a:p>
          <a:p>
            <a:pPr marL="0" indent="0">
              <a:buNone/>
            </a:pPr>
            <a:r>
              <a:rPr lang="ru-RU" dirty="0"/>
              <a:t>И глядит он из-под челки</a:t>
            </a:r>
          </a:p>
          <a:p>
            <a:pPr marL="0" indent="0">
              <a:buNone/>
            </a:pPr>
            <a:r>
              <a:rPr lang="ru-RU" dirty="0"/>
              <a:t>На всех нас! Держись, девчонки!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 smtClean="0"/>
              <a:t>С виду </a:t>
            </a:r>
            <a:r>
              <a:rPr lang="ru-RU" dirty="0"/>
              <a:t>он и </a:t>
            </a:r>
            <a:r>
              <a:rPr lang="ru-RU" dirty="0" smtClean="0"/>
              <a:t>тих, </a:t>
            </a:r>
            <a:r>
              <a:rPr lang="ru-RU" dirty="0"/>
              <a:t>и скромен</a:t>
            </a:r>
          </a:p>
          <a:p>
            <a:pPr marL="0" indent="0">
              <a:buNone/>
            </a:pPr>
            <a:r>
              <a:rPr lang="ru-RU" dirty="0" smtClean="0"/>
              <a:t>Но </a:t>
            </a:r>
            <a:r>
              <a:rPr lang="ru-RU" dirty="0"/>
              <a:t>потенциал огромен.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Желаем оставить свой след,</a:t>
            </a:r>
          </a:p>
          <a:p>
            <a:pPr marL="0" indent="0">
              <a:buNone/>
            </a:pPr>
            <a:r>
              <a:rPr lang="ru-RU" dirty="0"/>
              <a:t>Дарить людям радость и счастье!</a:t>
            </a:r>
          </a:p>
          <a:p>
            <a:pPr marL="0" indent="0">
              <a:buNone/>
            </a:pPr>
            <a:r>
              <a:rPr lang="ru-RU" dirty="0"/>
              <a:t>Иметь много личных побед</a:t>
            </a:r>
          </a:p>
          <a:p>
            <a:pPr marL="0" indent="0">
              <a:buNone/>
            </a:pPr>
            <a:r>
              <a:rPr lang="ru-RU" dirty="0"/>
              <a:t>И всем улыбаться почаще!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4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/>
          <a:lstStyle/>
          <a:p>
            <a:pPr algn="ctr"/>
            <a:r>
              <a:rPr lang="ru-RU" dirty="0" smtClean="0"/>
              <a:t>Кудинова Екатерина Владимировна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4032448" cy="564009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0" y="1268760"/>
            <a:ext cx="4320480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Знают Катю все вокруг, </a:t>
            </a:r>
          </a:p>
          <a:p>
            <a:pPr marL="0" indent="0">
              <a:buNone/>
            </a:pPr>
            <a:r>
              <a:rPr lang="ru-RU" dirty="0"/>
              <a:t>Катя – настоящий друг!</a:t>
            </a:r>
          </a:p>
          <a:p>
            <a:pPr marL="0" indent="0">
              <a:buNone/>
            </a:pPr>
            <a:r>
              <a:rPr lang="ru-RU" dirty="0"/>
              <a:t>Ни минуты не теряет,</a:t>
            </a:r>
          </a:p>
          <a:p>
            <a:pPr marL="0" indent="0">
              <a:buNone/>
            </a:pPr>
            <a:r>
              <a:rPr lang="ru-RU" dirty="0"/>
              <a:t>Всё на свете успевает.</a:t>
            </a:r>
          </a:p>
          <a:p>
            <a:pPr marL="0" indent="0">
              <a:buNone/>
            </a:pPr>
            <a:r>
              <a:rPr lang="ru-RU" dirty="0"/>
              <a:t>Ей всегда всё интересно</a:t>
            </a:r>
          </a:p>
          <a:p>
            <a:pPr marL="0" indent="0">
              <a:buNone/>
            </a:pPr>
            <a:r>
              <a:rPr lang="ru-RU" dirty="0"/>
              <a:t>Пусть же будет жизнь чудесна,</a:t>
            </a:r>
          </a:p>
          <a:p>
            <a:pPr marL="0" indent="0">
              <a:buNone/>
            </a:pPr>
            <a:r>
              <a:rPr lang="ru-RU" dirty="0"/>
              <a:t>Пусть всегда в ней будет место</a:t>
            </a:r>
          </a:p>
          <a:p>
            <a:pPr marL="0" indent="0">
              <a:buNone/>
            </a:pPr>
            <a:r>
              <a:rPr lang="ru-RU" dirty="0"/>
              <a:t>Для знакомых и друзей,</a:t>
            </a:r>
          </a:p>
          <a:p>
            <a:pPr marL="0" indent="0">
              <a:buNone/>
            </a:pPr>
            <a:r>
              <a:rPr lang="ru-RU" dirty="0"/>
              <a:t>Милых и родных людей!</a:t>
            </a:r>
          </a:p>
          <a:p>
            <a:pPr marL="0" indent="0">
              <a:buNone/>
            </a:pPr>
            <a:r>
              <a:rPr lang="ru-RU" dirty="0"/>
              <a:t>Впереди препятствий много,</a:t>
            </a:r>
          </a:p>
          <a:p>
            <a:pPr marL="0" indent="0">
              <a:buNone/>
            </a:pPr>
            <a:r>
              <a:rPr lang="ru-RU" dirty="0"/>
              <a:t>Но найди свою дорогу.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0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06090"/>
          </a:xfrm>
        </p:spPr>
        <p:txBody>
          <a:bodyPr/>
          <a:lstStyle/>
          <a:p>
            <a:pPr algn="ctr"/>
            <a:r>
              <a:rPr lang="ru-RU" dirty="0" err="1" smtClean="0"/>
              <a:t>Гатин</a:t>
            </a:r>
            <a:r>
              <a:rPr lang="ru-RU" dirty="0" smtClean="0"/>
              <a:t> </a:t>
            </a:r>
            <a:r>
              <a:rPr lang="ru-RU" dirty="0" err="1" smtClean="0"/>
              <a:t>Айдер</a:t>
            </a:r>
            <a:r>
              <a:rPr lang="ru-RU" dirty="0" smtClean="0"/>
              <a:t> </a:t>
            </a:r>
            <a:r>
              <a:rPr lang="ru-RU" dirty="0" err="1" smtClean="0"/>
              <a:t>Леннурович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3960440" cy="557422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Ты стал уже взрослей, и мы тобой гордимся,</a:t>
            </a:r>
          </a:p>
          <a:p>
            <a:pPr marL="0" indent="0">
              <a:buNone/>
            </a:pPr>
            <a:r>
              <a:rPr lang="ru-RU" dirty="0"/>
              <a:t>Прекрасные черты ты воплотил в себе:</a:t>
            </a:r>
          </a:p>
          <a:p>
            <a:pPr marL="0" indent="0">
              <a:buNone/>
            </a:pPr>
            <a:r>
              <a:rPr lang="ru-RU" dirty="0"/>
              <a:t>Весёлый, энергичный и умелый</a:t>
            </a:r>
          </a:p>
          <a:p>
            <a:pPr marL="0" indent="0">
              <a:buNone/>
            </a:pPr>
            <a:r>
              <a:rPr lang="ru-RU" dirty="0"/>
              <a:t>Средь слабых-добрый и средь сильных-смелый.</a:t>
            </a:r>
          </a:p>
          <a:p>
            <a:pPr marL="0" indent="0">
              <a:buNone/>
            </a:pPr>
            <a:r>
              <a:rPr lang="ru-RU" dirty="0"/>
              <a:t>Мы так хотим, чтоб жизнь твоя была</a:t>
            </a:r>
          </a:p>
          <a:p>
            <a:pPr marL="0" indent="0">
              <a:buNone/>
            </a:pPr>
            <a:r>
              <a:rPr lang="ru-RU" dirty="0"/>
              <a:t>Здоровой, доброй, чистой, светлой</a:t>
            </a:r>
          </a:p>
          <a:p>
            <a:pPr marL="0" indent="0">
              <a:buNone/>
            </a:pPr>
            <a:r>
              <a:rPr lang="ru-RU" dirty="0"/>
              <a:t>И пусть ты отличаешься от всех</a:t>
            </a:r>
          </a:p>
          <a:p>
            <a:pPr marL="0" indent="0">
              <a:buNone/>
            </a:pPr>
            <a:r>
              <a:rPr lang="ru-RU" dirty="0"/>
              <a:t>Удачей, счастьем и успехом!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7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/>
          <a:lstStyle/>
          <a:p>
            <a:pPr algn="ctr"/>
            <a:r>
              <a:rPr lang="ru-RU" dirty="0" err="1" smtClean="0"/>
              <a:t>Свичкарь</a:t>
            </a:r>
            <a:r>
              <a:rPr lang="ru-RU" dirty="0" smtClean="0"/>
              <a:t> Елизавета Александровна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3744416" cy="525268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268760"/>
            <a:ext cx="4114800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Лиза   обид   не  спускает,</a:t>
            </a:r>
            <a:br>
              <a:rPr lang="ru-RU" dirty="0"/>
            </a:br>
            <a:r>
              <a:rPr lang="ru-RU" dirty="0"/>
              <a:t>По  жизни  с  улыбкой    шагает!</a:t>
            </a:r>
            <a:br>
              <a:rPr lang="ru-RU" dirty="0"/>
            </a:br>
            <a:r>
              <a:rPr lang="ru-RU" dirty="0"/>
              <a:t>Всегда  будь такой  же   весёлой  и  смелой,</a:t>
            </a:r>
            <a:br>
              <a:rPr lang="ru-RU" dirty="0"/>
            </a:br>
            <a:r>
              <a:rPr lang="ru-RU" dirty="0"/>
              <a:t>Гордой,   красивой,  способной, умелой!</a:t>
            </a:r>
          </a:p>
          <a:p>
            <a:pPr marL="0" indent="0">
              <a:buNone/>
            </a:pPr>
            <a:r>
              <a:rPr lang="ru-RU" dirty="0"/>
              <a:t>Всего  тебе  доброго,  мирного,  ясного,</a:t>
            </a:r>
          </a:p>
          <a:p>
            <a:pPr marL="0" indent="0">
              <a:buNone/>
            </a:pPr>
            <a:r>
              <a:rPr lang="ru-RU" dirty="0"/>
              <a:t>Всего  тебе  светлого  и   прекрасного!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78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248472" cy="637270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610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А без нашего </a:t>
            </a:r>
            <a:r>
              <a:rPr lang="ru-RU" dirty="0" err="1" smtClean="0"/>
              <a:t>Джемиля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Жизнь ребят невыносима</a:t>
            </a:r>
          </a:p>
          <a:p>
            <a:pPr marL="0" indent="0">
              <a:buNone/>
            </a:pPr>
            <a:r>
              <a:rPr lang="ru-RU" dirty="0"/>
              <a:t>Только в школу опоздает</a:t>
            </a:r>
          </a:p>
          <a:p>
            <a:pPr marL="0" indent="0">
              <a:buNone/>
            </a:pPr>
            <a:r>
              <a:rPr lang="ru-RU" dirty="0"/>
              <a:t>Сразу все и заскучают</a:t>
            </a:r>
          </a:p>
          <a:p>
            <a:pPr marL="0" indent="0">
              <a:buNone/>
            </a:pPr>
            <a:r>
              <a:rPr lang="ru-RU" dirty="0"/>
              <a:t>Тут же звонят и зовут.</a:t>
            </a:r>
          </a:p>
          <a:p>
            <a:pPr marL="0" indent="0">
              <a:buNone/>
            </a:pPr>
            <a:r>
              <a:rPr lang="ru-RU" dirty="0"/>
              <a:t>Приходи, </a:t>
            </a:r>
            <a:r>
              <a:rPr lang="ru-RU" dirty="0" err="1" smtClean="0"/>
              <a:t>Джемиль</a:t>
            </a:r>
            <a:r>
              <a:rPr lang="ru-RU" dirty="0" smtClean="0"/>
              <a:t>, </a:t>
            </a:r>
            <a:r>
              <a:rPr lang="ru-RU" dirty="0"/>
              <a:t>уроки уж идут</a:t>
            </a:r>
          </a:p>
          <a:p>
            <a:pPr marL="0" indent="0">
              <a:buNone/>
            </a:pPr>
            <a:r>
              <a:rPr lang="ru-RU" dirty="0"/>
              <a:t>Хлопец верный, </a:t>
            </a:r>
            <a:r>
              <a:rPr lang="ru-RU" dirty="0" smtClean="0"/>
              <a:t>ловкий, смелый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Берётся за любое </a:t>
            </a:r>
            <a:r>
              <a:rPr lang="ru-RU" dirty="0" smtClean="0"/>
              <a:t>дело.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Танцы </a:t>
            </a:r>
            <a:r>
              <a:rPr lang="ru-RU" dirty="0"/>
              <a:t>он </a:t>
            </a:r>
            <a:r>
              <a:rPr lang="ru-RU" dirty="0" smtClean="0"/>
              <a:t>освоил,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Он красивый и здоровый</a:t>
            </a:r>
          </a:p>
          <a:p>
            <a:pPr marL="0" indent="0">
              <a:buNone/>
            </a:pPr>
            <a:r>
              <a:rPr lang="ru-RU" dirty="0"/>
              <a:t>Мы грустим не без причин</a:t>
            </a:r>
          </a:p>
          <a:p>
            <a:pPr marL="0" indent="0">
              <a:buNone/>
            </a:pPr>
            <a:r>
              <a:rPr lang="ru-RU" dirty="0"/>
              <a:t>В добрый путь, </a:t>
            </a:r>
            <a:r>
              <a:rPr lang="ru-RU" dirty="0" smtClean="0"/>
              <a:t>смелей, </a:t>
            </a:r>
            <a:r>
              <a:rPr lang="ru-RU" dirty="0" err="1" smtClean="0"/>
              <a:t>Джемиль</a:t>
            </a:r>
            <a:r>
              <a:rPr lang="ru-RU" dirty="0" smtClean="0"/>
              <a:t>!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60648"/>
            <a:ext cx="6192688" cy="70609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Жимилов</a:t>
            </a:r>
            <a:r>
              <a:rPr lang="ru-RU" dirty="0" smtClean="0"/>
              <a:t> </a:t>
            </a:r>
            <a:r>
              <a:rPr lang="ru-RU" dirty="0" err="1" smtClean="0"/>
              <a:t>Джемиль</a:t>
            </a:r>
            <a:r>
              <a:rPr lang="ru-RU" dirty="0" smtClean="0"/>
              <a:t> Арсен </a:t>
            </a:r>
            <a:r>
              <a:rPr lang="ru-RU" dirty="0" err="1" smtClean="0"/>
              <a:t>оглы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2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246</TotalTime>
  <Words>399</Words>
  <Application>Microsoft Office PowerPoint</Application>
  <PresentationFormat>Экран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Паркет</vt:lpstr>
      <vt:lpstr>Презентация PowerPoint</vt:lpstr>
      <vt:lpstr>Резниченко Даниил Владимирович</vt:lpstr>
      <vt:lpstr>Казакбаева Анифе Камалидиновна</vt:lpstr>
      <vt:lpstr>Кожанов Руслан Константинович</vt:lpstr>
      <vt:lpstr>Камалов Эмиль Русланович</vt:lpstr>
      <vt:lpstr>Кудинова Екатерина Владимировна</vt:lpstr>
      <vt:lpstr>Гатин Айдер Леннурович </vt:lpstr>
      <vt:lpstr>Свичкарь Елизавета Александровна</vt:lpstr>
      <vt:lpstr>Жимилов Джемиль Арсен оглы</vt:lpstr>
      <vt:lpstr>Махмедов Герей Мустафаевич</vt:lpstr>
      <vt:lpstr>Ломакина Дарья Павловна</vt:lpstr>
      <vt:lpstr>Жимилова Медине Арсен кызы</vt:lpstr>
      <vt:lpstr>Валиев Куртвели Эдемович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Computer</dc:creator>
  <cp:lastModifiedBy>Пользователь Windows</cp:lastModifiedBy>
  <cp:revision>19</cp:revision>
  <dcterms:created xsi:type="dcterms:W3CDTF">2018-06-14T16:00:05Z</dcterms:created>
  <dcterms:modified xsi:type="dcterms:W3CDTF">2018-06-23T14:51:41Z</dcterms:modified>
</cp:coreProperties>
</file>