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57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ru.wikipedia.org/w/index.php?title=%D0%9B%D0%B8%D1%82%D0%B5%D1%80%D0%B0%D1%82%D1%83%D1%80%D0%BD%D0%BE-%D0%BC%D0%B5%D0%BC%D0%BE%D1%80%D0%B8%D0%B0%D0%BB%D1%8C%D0%BD%D1%8B%D0%B9_%D0%B4%D0%BE%D0%BC-%D0%BC%D1%83%D0%B7%D0%B5%D0%B9_%D0%91%D0%B8%D1%80%D1%8E%D0%BA%D0%BE%D0%B2%D0%B0&amp;action=edit&amp;redlink=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onkosti.ru/%D0%94%D0%BE%D0%BC-%D0%BC%D1%83%D0%B7%D0%B5%D0%B9_%D0%90._%D0%9F._%D0%A7%D0%B5%D1%85%D0%BE%D0%B2%D0%B0_%D0%B2_%D0%AF%D0%BB%D1%82%D0%B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luostrov-krym.com/dostoprimechatelnosti/muzei-kryma/muzei-gasprinskogo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mf_Selvinsky_museum.jpg?uselang=ru" TargetMode="External"/><Relationship Id="rId2" Type="http://schemas.openxmlformats.org/officeDocument/2006/relationships/hyperlink" Target="https://ru.wikipedia.org/wiki/%D0%A1%D0%B8%D0%BC%D1%84%D0%B5%D1%80%D0%BE%D0%BF%D0%BE%D0%BB%D1%8C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luostrov-krym.com/dostoprimechatelnosti/muzei-kryma/dom-muzey-grina.html" TargetMode="External"/><Relationship Id="rId2" Type="http://schemas.openxmlformats.org/officeDocument/2006/relationships/hyperlink" Target="https://ru.wikipedia.org/wiki/%D0%93%D1%80%D0%B8%D0%BD,_%D0%90%D0%BB%D0%B5%D0%BA%D1%81%D0%B0%D0%BD%D0%B4%D1%80_%D0%A1%D1%82%D0%B5%D0%BF%D0%B0%D0%BD%D0%BE%D0%B2%D0%B8%D1%87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hyperlink" Target="https://ru.wikipedia.org/wiki/%D0%A4%D0%B0%D0%B9%D0%BB:The_house-museum_K._Paustovsky_(Old_Crimea).jpg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luostrov-krym.com/dostoprimechatelnosti/muzei-kryma/muzey-grina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oluostrov-krym.com/dostoprimechatelnosti/muzei-kryma/muzey-pushkina-v-gurzufe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229200"/>
            <a:ext cx="8928991" cy="92904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«Литературные музеи Крыма»</a:t>
            </a:r>
            <a:br>
              <a:rPr lang="ru-RU" dirty="0">
                <a:effectLst/>
              </a:rPr>
            </a:br>
            <a:r>
              <a:rPr lang="ru-RU" sz="1800" dirty="0" smtClean="0">
                <a:effectLst/>
              </a:rPr>
              <a:t>Подготовила: </a:t>
            </a:r>
            <a:r>
              <a:rPr lang="ru-RU" sz="1800" dirty="0" err="1" smtClean="0">
                <a:effectLst/>
              </a:rPr>
              <a:t>Эмирсалиева</a:t>
            </a:r>
            <a:r>
              <a:rPr lang="ru-RU" sz="1800" dirty="0" smtClean="0">
                <a:effectLst/>
              </a:rPr>
              <a:t> Г.Н., 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учитель русского языка и литературы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МБОУ «</a:t>
            </a:r>
            <a:r>
              <a:rPr lang="ru-RU" sz="1800" dirty="0" err="1" smtClean="0">
                <a:effectLst/>
              </a:rPr>
              <a:t>Плодовская</a:t>
            </a:r>
            <a:r>
              <a:rPr lang="ru-RU" sz="1800" dirty="0" smtClean="0">
                <a:effectLst/>
              </a:rPr>
              <a:t> СОШ»</a:t>
            </a:r>
            <a:endParaRPr lang="ru-RU" sz="1800" dirty="0"/>
          </a:p>
        </p:txBody>
      </p:sp>
      <p:pic>
        <p:nvPicPr>
          <p:cNvPr id="4" name="Объект 3" descr="http://poluostrov-krym.com/images/stories/goroda/stkrym/mp_01_preview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488832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69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15408" y="3501008"/>
            <a:ext cx="4066784" cy="31683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i="1" dirty="0">
                <a:solidFill>
                  <a:schemeClr val="tx1"/>
                </a:solidFill>
                <a:hlinkClick r:id="rId2" tooltip="Литературно-мемориальный дом-музей Бирюкова (страница отсутствует)"/>
              </a:rPr>
              <a:t>Литературно-мемориальный </a:t>
            </a:r>
            <a:endParaRPr lang="ru-RU" b="1" i="1" dirty="0" smtClean="0">
              <a:solidFill>
                <a:schemeClr val="tx1"/>
              </a:solidFill>
              <a:hlinkClick r:id="rId2" tooltip="Литературно-мемориальный дом-музей Бирюкова (страница отсутствует)"/>
            </a:endParaRPr>
          </a:p>
          <a:p>
            <a:pPr marL="4572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hlinkClick r:id="rId2" tooltip="Литературно-мемориальный дом-музей Бирюкова (страница отсутствует)"/>
              </a:rPr>
              <a:t>дом-музей Бирюкова</a:t>
            </a:r>
            <a:endParaRPr lang="ru-RU" b="1" i="1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Музей находится в доме на ул. Красноармейской, 5, где прошли последние годы жизни советского писателя Николая </a:t>
            </a:r>
            <a:r>
              <a:rPr lang="ru-RU" dirty="0" err="1">
                <a:solidFill>
                  <a:schemeClr val="tx1"/>
                </a:solidFill>
              </a:rPr>
              <a:t>Зотовича</a:t>
            </a:r>
            <a:r>
              <a:rPr lang="ru-RU" dirty="0">
                <a:solidFill>
                  <a:schemeClr val="tx1"/>
                </a:solidFill>
              </a:rPr>
              <a:t> Бирюкова (1912–1966), Лауреата Государственной премии СССР, автора романов «Чайка», «Воды Нарына» и других произведений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860032" y="3501008"/>
            <a:ext cx="3960440" cy="309634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Мемориальный музей 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Леси </a:t>
            </a:r>
            <a:r>
              <a:rPr lang="ru-RU" b="1" i="1" dirty="0">
                <a:solidFill>
                  <a:srgbClr val="FF0000"/>
                </a:solidFill>
              </a:rPr>
              <a:t>Украинки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На сегодняшний день Ялтинский музей Леси Украинки - одна из главных достопримечательностей города, посетив которую можно более детально узнать о жизни великой писательницы и о ее творчестве.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188640"/>
            <a:ext cx="3949824" cy="9290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Ялта</a:t>
            </a:r>
            <a:endParaRPr lang="ru-RU" dirty="0"/>
          </a:p>
        </p:txBody>
      </p:sp>
      <p:pic>
        <p:nvPicPr>
          <p:cNvPr id="9" name="Рисунок 8" descr="Картинки по запросу 2. 5. Литературно-мемориальный дом-музей Бирюков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492495" cy="201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Музей Леси Украин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168352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3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8965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Ялта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8136904" cy="2376264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Дом-музей А. П. Чехова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Антон Павлович Чехов переехал в Ялту в 1898 г, и в том же году построил этот дом с флигелем. Проект здания создал архитектор Л. Шаповалов. Чехов поселился здесь в 1899 г. и прожил в доме пять лет, написав здесь одни из самых знаменитых своих вещей — </a:t>
            </a:r>
            <a:r>
              <a:rPr lang="ru-RU" u="sng" dirty="0">
                <a:solidFill>
                  <a:schemeClr val="tx1"/>
                </a:solidFill>
                <a:hlinkClick r:id="rId2"/>
              </a:rPr>
              <a:t>«Три сестры», «Даму с собачкой», «Вишнёвый сад».</a:t>
            </a:r>
            <a:endParaRPr lang="ru-RU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s://b1.culture.ru/c/724779/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0" y="3717032"/>
            <a:ext cx="3524567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tatic.tonkosti.ru/tonkosti/table_img/g83/e7e7/5542397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888432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98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59" cy="302433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effectLst/>
              </a:rPr>
              <a:t>           Крым </a:t>
            </a:r>
            <a:r>
              <a:rPr lang="ru-RU" sz="2400" dirty="0">
                <a:effectLst/>
              </a:rPr>
              <a:t>— один из самых "музейных" регионов России. </a:t>
            </a:r>
            <a:r>
              <a:rPr lang="ru-RU" sz="2400" dirty="0" smtClean="0">
                <a:effectLst/>
              </a:rPr>
              <a:t>Ежегодно </a:t>
            </a:r>
            <a:r>
              <a:rPr lang="ru-RU" sz="2400" dirty="0">
                <a:effectLst/>
              </a:rPr>
              <a:t>музеи Крыма посещают более 8 млн. человек. </a:t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>          Литературные </a:t>
            </a:r>
            <a:r>
              <a:rPr lang="ru-RU" sz="2400" dirty="0">
                <a:effectLst/>
              </a:rPr>
              <a:t>музеи Крыма дают наиболее полную и общую картину жизни и деятельности писателя или поэта, их периодов творчества. </a:t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>            Наибольшую </a:t>
            </a:r>
            <a:r>
              <a:rPr lang="ru-RU" sz="2400" dirty="0">
                <a:effectLst/>
              </a:rPr>
              <a:t>ценность представляют подлинные работы произведений авторов.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6" name="Рисунок 5" descr="https://static.tonkosti.ru/tonkosti/table_img/g83/0707/55424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53187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4. Республиканский музей А. С. Пушкина в Гурзуф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74510"/>
            <a:ext cx="261493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tatic.tonkosti.ru/tonkosti/table_img/g83/9b9b/5542397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282" y="5016029"/>
            <a:ext cx="3353435" cy="160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28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7504" y="3645024"/>
            <a:ext cx="4464496" cy="3024336"/>
          </a:xfrm>
        </p:spPr>
        <p:txBody>
          <a:bodyPr/>
          <a:lstStyle/>
          <a:p>
            <a:r>
              <a:rPr lang="ru-RU" sz="2000" i="1" dirty="0">
                <a:solidFill>
                  <a:srgbClr val="FF0000"/>
                </a:solidFill>
              </a:rPr>
              <a:t>Литературно-мемориальный музей 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i="1" dirty="0">
                <a:solidFill>
                  <a:srgbClr val="FF0000"/>
                </a:solidFill>
              </a:rPr>
              <a:t>С.Н. Сергеева-Ценского </a:t>
            </a:r>
            <a:endParaRPr lang="ru-RU" sz="2000" i="1" dirty="0" smtClean="0">
              <a:solidFill>
                <a:srgbClr val="FF0000"/>
              </a:solidFill>
            </a:endParaRPr>
          </a:p>
          <a:p>
            <a:r>
              <a:rPr lang="ru-RU" sz="1800" b="0" dirty="0">
                <a:solidFill>
                  <a:schemeClr val="tx1"/>
                </a:solidFill>
              </a:rPr>
              <a:t>Литературно-мемориальный музей мастера русской советской прозы и академика С.Н.Сергеева-Ценского был открыт в Алуште в мае 1962 г. в доме, в котором он проживал с 1906 по 1941 г. и с 1946 по 1958 г.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3348038" cy="251102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0" y="3068960"/>
            <a:ext cx="4320480" cy="3672408"/>
          </a:xfrm>
        </p:spPr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Музей писателя И.С. Шмелева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b="0" dirty="0">
              <a:solidFill>
                <a:schemeClr val="tx1"/>
              </a:solidFill>
            </a:endParaRPr>
          </a:p>
          <a:p>
            <a:r>
              <a:rPr lang="ru-RU" sz="1800" b="0" dirty="0">
                <a:solidFill>
                  <a:schemeClr val="tx1"/>
                </a:solidFill>
              </a:rPr>
              <a:t>Музей Шмелева знакомит посетителей с жизнью и творчеством писателя в дореволюционные годы в Москве, годы Гражданской войны в Алуште, затем в эмиграции во Франции. Музей Шмелёва является научным центром по изучению творческого наследия И.С. Шмелёва и литературы русского зарубежья.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116632"/>
            <a:ext cx="3816424" cy="76156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Алушта</a:t>
            </a:r>
            <a:endParaRPr lang="ru-RU" dirty="0"/>
          </a:p>
        </p:txBody>
      </p:sp>
      <p:pic>
        <p:nvPicPr>
          <p:cNvPr id="9" name="Объект 8" descr="http://alushta-museum.ru/userfiles/image_storge/305_335/shmel1460012451center-center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2857580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18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Бахчисарай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509120"/>
            <a:ext cx="8496944" cy="2160240"/>
          </a:xfrm>
        </p:spPr>
        <p:txBody>
          <a:bodyPr>
            <a:normAutofit lnSpcReduction="10000"/>
          </a:bodyPr>
          <a:lstStyle/>
          <a:p>
            <a:pPr marL="45720" indent="0" fontAlgn="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Музей </a:t>
            </a:r>
            <a:r>
              <a:rPr lang="ru-RU" sz="2000" dirty="0">
                <a:solidFill>
                  <a:schemeClr val="tx1"/>
                </a:solidFill>
              </a:rPr>
              <a:t>был открыт 21 марта 1921 года. Дата открытия музея приурочена к 70-летию со дня рождения Исмаил-бея </a:t>
            </a:r>
            <a:r>
              <a:rPr lang="ru-RU" sz="2000" dirty="0" err="1">
                <a:solidFill>
                  <a:schemeClr val="tx1"/>
                </a:solidFill>
              </a:rPr>
              <a:t>Гаспринского</a:t>
            </a:r>
            <a:r>
              <a:rPr lang="ru-RU" sz="2000" dirty="0">
                <a:solidFill>
                  <a:schemeClr val="tx1"/>
                </a:solidFill>
              </a:rPr>
              <a:t> (21.03.1851 - 11.09.1914).</a:t>
            </a:r>
          </a:p>
          <a:p>
            <a:pPr marL="45720" indent="0" fontAlgn="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В </a:t>
            </a:r>
            <a:r>
              <a:rPr lang="ru-RU" sz="2000" dirty="0">
                <a:solidFill>
                  <a:schemeClr val="tx1"/>
                </a:solidFill>
              </a:rPr>
              <a:t>1932 году музей был закрыт, большая часть экспонатов утеряна. К 2001 году здание типографии отреставрировано, 21 марта к 150-летию общественного деятеля, редактора и гуманиста музей открыт заново.</a:t>
            </a:r>
          </a:p>
          <a:p>
            <a:pPr marL="45720" indent="0">
              <a:buNone/>
            </a:pPr>
            <a:endParaRPr lang="ru-RU" b="1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 descr="Музей Исмаила Гаспринского">
            <a:hlinkClick r:id="rId2" tooltip="&quot;Музей Исмаила Гаспринского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1"/>
            <a:ext cx="4536504" cy="31393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148064" y="1168052"/>
            <a:ext cx="388843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i="1" u="sng" dirty="0">
                <a:hlinkClick r:id="rId2" tooltip="Музей Исмаила Гаспринского"/>
              </a:rPr>
              <a:t>Музей Исмаила </a:t>
            </a:r>
            <a:r>
              <a:rPr lang="ru-RU" sz="2400" b="1" i="1" u="sng" dirty="0" err="1" smtClean="0">
                <a:hlinkClick r:id="rId2" tooltip="Музей Исмаила Гаспринского"/>
              </a:rPr>
              <a:t>Гаспринского</a:t>
            </a:r>
            <a:endParaRPr lang="ru-RU" sz="2400" b="1" i="1" u="sng" dirty="0"/>
          </a:p>
          <a:p>
            <a:pPr fontAlgn="t"/>
            <a:r>
              <a:rPr lang="ru-RU" sz="2000" dirty="0" smtClean="0"/>
              <a:t>находится </a:t>
            </a:r>
            <a:r>
              <a:rPr lang="ru-RU" sz="2000" dirty="0"/>
              <a:t>в составе Бахчисарайского государственного историко-культурного заповедника, расположен в бывшей типографии газеты "</a:t>
            </a:r>
            <a:r>
              <a:rPr lang="ru-RU" sz="2000" dirty="0" err="1" smtClean="0"/>
              <a:t>Терджиман</a:t>
            </a:r>
            <a:r>
              <a:rPr lang="ru-RU" sz="2000" dirty="0" smtClean="0"/>
              <a:t>-Переводчик«.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101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4126162" cy="55446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Дом-музей </a:t>
            </a:r>
            <a:r>
              <a:rPr lang="ru-RU" sz="2000" b="1" i="1" dirty="0">
                <a:solidFill>
                  <a:srgbClr val="FF0000"/>
                </a:solidFill>
              </a:rPr>
              <a:t>Ильи Сельвинского</a:t>
            </a:r>
            <a:r>
              <a:rPr lang="ru-RU" sz="2000" i="1" dirty="0">
                <a:solidFill>
                  <a:srgbClr val="FF0000"/>
                </a:solidFill>
              </a:rPr>
              <a:t> </a:t>
            </a:r>
            <a:endParaRPr lang="ru-RU" sz="20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Музей </a:t>
            </a:r>
            <a:r>
              <a:rPr lang="ru-RU" sz="1800" dirty="0">
                <a:solidFill>
                  <a:schemeClr val="tx1"/>
                </a:solidFill>
              </a:rPr>
              <a:t>выдающегося поэта первой половины XX века </a:t>
            </a:r>
            <a:r>
              <a:rPr lang="ru-RU" sz="1800" dirty="0" smtClean="0">
                <a:solidFill>
                  <a:schemeClr val="tx1"/>
                </a:solidFill>
              </a:rPr>
              <a:t>Ильи </a:t>
            </a:r>
            <a:r>
              <a:rPr lang="ru-RU" sz="1800" dirty="0">
                <a:solidFill>
                  <a:schemeClr val="tx1"/>
                </a:solidFill>
              </a:rPr>
              <a:t>Сельвинского, находится в </a:t>
            </a:r>
            <a:r>
              <a:rPr lang="ru-RU" sz="1800" u="sng" dirty="0">
                <a:solidFill>
                  <a:schemeClr val="tx1"/>
                </a:solidFill>
                <a:hlinkClick r:id="rId2" tooltip="Симферополь"/>
              </a:rPr>
              <a:t>Симферополе</a:t>
            </a:r>
            <a:r>
              <a:rPr lang="ru-RU" sz="1800" dirty="0">
                <a:solidFill>
                  <a:schemeClr val="tx1"/>
                </a:solidFill>
              </a:rPr>
              <a:t>. Создан музей в доме, </a:t>
            </a:r>
            <a:r>
              <a:rPr lang="ru-RU" sz="1800" dirty="0" smtClean="0">
                <a:solidFill>
                  <a:schemeClr val="tx1"/>
                </a:solidFill>
              </a:rPr>
              <a:t>в </a:t>
            </a:r>
            <a:r>
              <a:rPr lang="ru-RU" sz="1800" dirty="0">
                <a:solidFill>
                  <a:schemeClr val="tx1"/>
                </a:solidFill>
              </a:rPr>
              <a:t>котором родился и жил поэт </a:t>
            </a:r>
            <a:r>
              <a:rPr lang="ru-RU" sz="1800" dirty="0" smtClean="0">
                <a:solidFill>
                  <a:schemeClr val="tx1"/>
                </a:solidFill>
              </a:rPr>
              <a:t>в </a:t>
            </a:r>
            <a:r>
              <a:rPr lang="ru-RU" sz="1800" dirty="0">
                <a:solidFill>
                  <a:schemeClr val="tx1"/>
                </a:solidFill>
              </a:rPr>
              <a:t>1899—1968 году.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 Создан </a:t>
            </a:r>
            <a:r>
              <a:rPr lang="ru-RU" sz="1800" dirty="0">
                <a:solidFill>
                  <a:schemeClr val="tx1"/>
                </a:solidFill>
              </a:rPr>
              <a:t>в 1989 </a:t>
            </a:r>
            <a:r>
              <a:rPr lang="ru-RU" sz="1800" dirty="0" smtClean="0">
                <a:solidFill>
                  <a:schemeClr val="tx1"/>
                </a:solidFill>
              </a:rPr>
              <a:t>году.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О </a:t>
            </a:r>
            <a:r>
              <a:rPr lang="ru-RU" sz="1800" dirty="0">
                <a:solidFill>
                  <a:schemeClr val="tx1"/>
                </a:solidFill>
              </a:rPr>
              <a:t>жизни и творчестве Ильи Сельвинского рассказывает коллекция, в основе которой — материалы, подаренные падчерицей Сельвинского Ц. Воскресенской и дочерью поэта — Т. Сельвинской (город Москва, Россия). Это более 5 тысяч документов, книг, фотографий, личных вещей поэта — документы времени, в котором жил поэт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188640"/>
            <a:ext cx="4708828" cy="88227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Симферополь</a:t>
            </a:r>
            <a:endParaRPr lang="ru-RU" dirty="0"/>
          </a:p>
        </p:txBody>
      </p:sp>
      <p:pic>
        <p:nvPicPr>
          <p:cNvPr id="7" name="Рисунок 6" descr="Simf Selvinsky museum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46" y="1274594"/>
            <a:ext cx="3491507" cy="2802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36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3068960"/>
            <a:ext cx="3346704" cy="324036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Мемориальный дом-музей А. С. Грина 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1800" b="0" dirty="0" smtClean="0">
                <a:solidFill>
                  <a:schemeClr val="tx1"/>
                </a:solidFill>
              </a:rPr>
              <a:t>(</a:t>
            </a:r>
            <a:r>
              <a:rPr lang="ru-RU" sz="1800" b="0" dirty="0">
                <a:solidFill>
                  <a:schemeClr val="tx1"/>
                </a:solidFill>
              </a:rPr>
              <a:t>Кировский район)-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первый мемориальный музей, посвящённый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писателю </a:t>
            </a:r>
            <a:r>
              <a:rPr lang="ru-RU" sz="1800" b="0" u="sng" dirty="0">
                <a:solidFill>
                  <a:schemeClr val="tx1"/>
                </a:solidFill>
                <a:hlinkClick r:id="rId2" tooltip="Грин, Александр Степанович"/>
              </a:rPr>
              <a:t>Александру Грину</a:t>
            </a:r>
            <a:r>
              <a:rPr lang="ru-RU" sz="1800" b="0" dirty="0">
                <a:solidFill>
                  <a:schemeClr val="tx1"/>
                </a:solidFill>
              </a:rPr>
              <a:t>. Является старейшим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 музеем города Старый Крым, основан в 1960 году.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88024" y="2924944"/>
            <a:ext cx="3960440" cy="3600400"/>
          </a:xfrm>
        </p:spPr>
        <p:txBody>
          <a:bodyPr/>
          <a:lstStyle/>
          <a:p>
            <a:r>
              <a:rPr lang="ru-RU" sz="2000" i="1" dirty="0">
                <a:solidFill>
                  <a:srgbClr val="FF0000"/>
                </a:solidFill>
              </a:rPr>
              <a:t>Дом-музей К.Г. Паустовского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1800" b="0" dirty="0"/>
              <a:t> </a:t>
            </a:r>
            <a:r>
              <a:rPr lang="ru-RU" sz="1800" b="0" dirty="0">
                <a:solidFill>
                  <a:schemeClr val="tx1"/>
                </a:solidFill>
              </a:rPr>
              <a:t>(Кировский район. Старый Крым</a:t>
            </a:r>
            <a:r>
              <a:rPr lang="ru-RU" sz="1800" b="0" dirty="0" smtClean="0">
                <a:solidFill>
                  <a:schemeClr val="tx1"/>
                </a:solidFill>
              </a:rPr>
              <a:t>)</a:t>
            </a:r>
            <a:endParaRPr lang="ru-RU" sz="1800" b="0" dirty="0">
              <a:solidFill>
                <a:schemeClr val="tx1"/>
              </a:solidFill>
            </a:endParaRPr>
          </a:p>
          <a:p>
            <a:r>
              <a:rPr lang="ru-RU" sz="1800" b="0" dirty="0">
                <a:solidFill>
                  <a:schemeClr val="tx1"/>
                </a:solidFill>
              </a:rPr>
              <a:t>Отдел литературно-художественного музея Крымское республиканское учреждение «Коктебельский эколого-историко-культурный заповедник»  «Киммерия М. А. Волошина», посвящённый известному советскому писателю К. </a:t>
            </a:r>
            <a:r>
              <a:rPr lang="ru-RU" sz="1800" b="0" dirty="0" smtClean="0">
                <a:solidFill>
                  <a:schemeClr val="tx1"/>
                </a:solidFill>
              </a:rPr>
              <a:t>Паустовскому</a:t>
            </a:r>
            <a:r>
              <a:rPr lang="ru-RU" sz="18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0"/>
            <a:ext cx="5606008" cy="10730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Старый Крым</a:t>
            </a:r>
            <a:endParaRPr lang="ru-RU" dirty="0"/>
          </a:p>
        </p:txBody>
      </p:sp>
      <p:pic>
        <p:nvPicPr>
          <p:cNvPr id="10" name="Объект 9" descr="Дом-музей А.С. Грина">
            <a:hlinkClick r:id="rId3" tooltip="&quot;Дом-музей А.С. Грина&quot;"/>
          </p:cNvPr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12420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 descr="{{{подпись}}}">
            <a:hlinkClick r:id="rId5" tooltip="&quot;{{{подпись}}}&quot;"/>
          </p:cNvPr>
          <p:cNvPicPr>
            <a:picLocks noGrp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346450" cy="1885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9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2" y="3212976"/>
            <a:ext cx="4392488" cy="3637530"/>
          </a:xfrm>
        </p:spPr>
        <p:txBody>
          <a:bodyPr/>
          <a:lstStyle/>
          <a:p>
            <a:r>
              <a:rPr lang="ru-RU" sz="2000" i="1" dirty="0">
                <a:solidFill>
                  <a:srgbClr val="FF0000"/>
                </a:solidFill>
              </a:rPr>
              <a:t>Музей Марины и Анастасии Цветаевых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Активная </a:t>
            </a:r>
            <a:r>
              <a:rPr lang="ru-RU" sz="1600" dirty="0">
                <a:solidFill>
                  <a:schemeClr val="tx1"/>
                </a:solidFill>
              </a:rPr>
              <a:t>работа по созданию музея по феодосийским </a:t>
            </a:r>
            <a:r>
              <a:rPr lang="ru-RU" sz="1600" dirty="0" smtClean="0">
                <a:solidFill>
                  <a:schemeClr val="tx1"/>
                </a:solidFill>
              </a:rPr>
              <a:t>адресам </a:t>
            </a:r>
            <a:r>
              <a:rPr lang="ru-RU" sz="1600" dirty="0">
                <a:solidFill>
                  <a:schemeClr val="tx1"/>
                </a:solidFill>
              </a:rPr>
              <a:t>Цветаевых начала осуществляться в 1990-е годы. В 1999 году на здании были установлены мемориальные доски.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Открытие </a:t>
            </a:r>
            <a:r>
              <a:rPr lang="ru-RU" sz="1600" dirty="0">
                <a:solidFill>
                  <a:schemeClr val="tx1"/>
                </a:solidFill>
              </a:rPr>
              <a:t>музея состоялось 6 июля 2009 года. Расширение и обустройство музея продолжаются, планируется открытие зала-галереи для литературных вечеров и выставок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6016" y="3501008"/>
            <a:ext cx="4248472" cy="3168352"/>
          </a:xfrm>
        </p:spPr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Литературно-мемориальный </a:t>
            </a:r>
            <a:r>
              <a:rPr lang="ru-RU" i="1" dirty="0" smtClean="0">
                <a:solidFill>
                  <a:srgbClr val="FF0000"/>
                </a:solidFill>
              </a:rPr>
              <a:t>музей </a:t>
            </a:r>
            <a:r>
              <a:rPr lang="ru-RU" i="1" dirty="0" err="1" smtClean="0">
                <a:solidFill>
                  <a:srgbClr val="FF0000"/>
                </a:solidFill>
              </a:rPr>
              <a:t>А.Грина</a:t>
            </a:r>
            <a:endParaRPr lang="ru-RU" i="1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был </a:t>
            </a:r>
            <a:r>
              <a:rPr lang="ru-RU" dirty="0">
                <a:solidFill>
                  <a:schemeClr val="tx1"/>
                </a:solidFill>
              </a:rPr>
              <a:t>открыт в Феодосии 9 июля 1970 года, в канун 90-летия писателя-романтика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71800" y="116632"/>
            <a:ext cx="4536504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Феодосия </a:t>
            </a:r>
            <a:endParaRPr lang="ru-RU" dirty="0"/>
          </a:p>
        </p:txBody>
      </p:sp>
      <p:pic>
        <p:nvPicPr>
          <p:cNvPr id="10" name="Объект 9" descr="https://upload.wikimedia.org/wikipedia/commons/thumb/1/15/Feodosia%2C_Korobkova_st.%2C_13%2C_porch_2.JPG/120px-Feodosia%2C_Korobkova_st.%2C_13%2C_porch_2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60040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 descr="Музей А.С. Грина">
            <a:hlinkClick r:id="rId3" tooltip="&quot;Музей А.С. Грина&quot;"/>
          </p:cNvPr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816424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Коктебель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1700808"/>
            <a:ext cx="5400600" cy="22322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Дом-музей М. А. Волошина в Коктебеле</a:t>
            </a:r>
            <a:endParaRPr lang="ru-RU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расположен в мемориальном здании, которое построено в 1903-1913 гг. по эскизам М. А. Волошина, и сохранил подлинные интерьеры начала ХХ века.</a:t>
            </a:r>
          </a:p>
        </p:txBody>
      </p:sp>
      <p:pic>
        <p:nvPicPr>
          <p:cNvPr id="6" name="Рисунок 5" descr="https://static.tonkosti.ru/tonkosti/table_img/g83/8080/554227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475252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b1.culture.ru/c/337095.660x3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312368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8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9552" y="2852936"/>
            <a:ext cx="3346704" cy="27432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Дача-музей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b="1" dirty="0">
                <a:solidFill>
                  <a:srgbClr val="FF0000"/>
                </a:solidFill>
              </a:rPr>
              <a:t>. П. Чехова 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Небольшой </a:t>
            </a:r>
            <a:r>
              <a:rPr lang="ru-RU" dirty="0">
                <a:solidFill>
                  <a:schemeClr val="tx1"/>
                </a:solidFill>
              </a:rPr>
              <a:t>одноэтажный домик на берегу живописной бухты в Гурзуфе в своё время стал для Антона Павловича любимым местом отдыха.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860032" y="2924944"/>
            <a:ext cx="3419729" cy="32403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>
                <a:solidFill>
                  <a:srgbClr val="FF0000"/>
                </a:solidFill>
                <a:hlinkClick r:id="rId2" tooltip="Музей А.С. Пушкина в Гурзуфе"/>
              </a:rPr>
              <a:t>Музей А.С. </a:t>
            </a:r>
            <a:r>
              <a:rPr lang="ru-RU" b="1" dirty="0" smtClean="0">
                <a:solidFill>
                  <a:srgbClr val="FF0000"/>
                </a:solidFill>
                <a:hlinkClick r:id="rId2" tooltip="Музей А.С. Пушкина в Гурзуфе"/>
              </a:rPr>
              <a:t>Пушкина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tx1"/>
                </a:solidFill>
              </a:rPr>
              <a:t>Здание </a:t>
            </a:r>
            <a:r>
              <a:rPr lang="ru-RU" dirty="0">
                <a:solidFill>
                  <a:schemeClr val="tx1"/>
                </a:solidFill>
              </a:rPr>
              <a:t>музея А.С. Пушкина в Гурзуфе примечательно тем, что оно является первой постройкой в европейском стиле на Южном берегу Крыма.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Впервые </a:t>
            </a:r>
            <a:r>
              <a:rPr lang="ru-RU" dirty="0">
                <a:solidFill>
                  <a:schemeClr val="tx1"/>
                </a:solidFill>
              </a:rPr>
              <a:t>музей был создан в 30-х годах 20 века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260648"/>
            <a:ext cx="3528392" cy="9807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Гурзуф</a:t>
            </a:r>
            <a:endParaRPr lang="ru-RU" dirty="0"/>
          </a:p>
        </p:txBody>
      </p:sp>
      <p:pic>
        <p:nvPicPr>
          <p:cNvPr id="9" name="Рисунок 8" descr="https://static.tonkosti.ru/tonkosti/table_img/g83/2525/554232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024336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tatic.tonkosti.ru/tonkosti/table_img/g83/c5c5/5542315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328918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4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</TotalTime>
  <Words>502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«Литературные музеи Крыма» Подготовила: Эмирсалиева Г.Н.,  учитель русского языка и литературы МБОУ «Плодовская СОШ»</vt:lpstr>
      <vt:lpstr>           Крым — один из самых "музейных" регионов России. Ежегодно музеи Крыма посещают более 8 млн. человек.            Литературные музеи Крыма дают наиболее полную и общую картину жизни и деятельности писателя или поэта, их периодов творчества.              Наибольшую ценность представляют подлинные работы произведений авторов. </vt:lpstr>
      <vt:lpstr>Алушта</vt:lpstr>
      <vt:lpstr>Бахчисарай</vt:lpstr>
      <vt:lpstr>Симферополь</vt:lpstr>
      <vt:lpstr>Старый Крым</vt:lpstr>
      <vt:lpstr>Феодосия </vt:lpstr>
      <vt:lpstr>Коктебель</vt:lpstr>
      <vt:lpstr>Гурзуф</vt:lpstr>
      <vt:lpstr>Ялта</vt:lpstr>
      <vt:lpstr>Ялта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«Литературные музеи Крыма» </dc:title>
  <dc:creator>Computer</dc:creator>
  <cp:lastModifiedBy>Пользователь Windows</cp:lastModifiedBy>
  <cp:revision>13</cp:revision>
  <dcterms:created xsi:type="dcterms:W3CDTF">2018-03-18T18:52:44Z</dcterms:created>
  <dcterms:modified xsi:type="dcterms:W3CDTF">2019-12-07T17:37:48Z</dcterms:modified>
</cp:coreProperties>
</file>