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3C40-C426-4E00-8DE2-F1E28C528A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1946-51C3-4F74-9A26-EDEBCE4E1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B264-C210-4D86-984A-6E5BA5813BB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710D-6038-42EF-8B73-5D91F7E1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60432" cy="2766169"/>
          </a:xfrm>
        </p:spPr>
        <p:txBody>
          <a:bodyPr>
            <a:noAutofit/>
          </a:bodyPr>
          <a:lstStyle/>
          <a:p>
            <a:r>
              <a:rPr lang="ru-RU" sz="5400" dirty="0" smtClean="0"/>
              <a:t>«Роль А.С. Пушкина в творческой деятельности Н.В.Гоголя»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640960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Плодовская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Бахчисарайского района Республики Крым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7251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Работу выполнила: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ученица 10 класса 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Рахимова Эвелина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Эмирсалиева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Г.Н.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7871" y="6265823"/>
            <a:ext cx="2284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Бахчисарай, 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sibo-za-vnimanie-new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230895" cy="238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go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3712390" cy="4679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Николай Васильевич Гоголь</a:t>
            </a:r>
          </a:p>
          <a:p>
            <a:pPr algn="ctr"/>
            <a:r>
              <a:rPr lang="ru-RU" sz="3200" b="1" dirty="0" smtClean="0"/>
              <a:t>(1809-1852)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4499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Родился </a:t>
            </a:r>
            <a:r>
              <a:rPr lang="ru-RU" sz="2400" dirty="0"/>
              <a:t>1 апреля 1809 года в селе Большие </a:t>
            </a:r>
            <a:r>
              <a:rPr lang="ru-RU" sz="2400" dirty="0" smtClean="0"/>
              <a:t>Сорочинцы. Происходил </a:t>
            </a:r>
            <a:r>
              <a:rPr lang="ru-RU" sz="2400" dirty="0"/>
              <a:t>из старинного мало­российского рода – родился в семье небогатых помещиков В.А. и М.И. Гоголь-Яновских. Его отец был чиновником, который занимался литературой, а также служил директором и драматургом домашнего театра бывшего екатерининского вельможи Дмитрия </a:t>
            </a:r>
            <a:r>
              <a:rPr lang="ru-RU" sz="2400" dirty="0" err="1"/>
              <a:t>Трощинского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7dc920ca96b55d5579866ffaf7f232.jpg"/>
          <p:cNvPicPr>
            <a:picLocks noChangeAspect="1"/>
          </p:cNvPicPr>
          <p:nvPr/>
        </p:nvPicPr>
        <p:blipFill>
          <a:blip r:embed="rId2" cstate="print"/>
          <a:srcRect l="13909" r="7617"/>
          <a:stretch>
            <a:fillRect/>
          </a:stretch>
        </p:blipFill>
        <p:spPr>
          <a:xfrm>
            <a:off x="395536" y="2132856"/>
            <a:ext cx="8350167" cy="472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Николай Гоголь со школьной скамьи зачитывался произведениями Александра Пушкина, был его преданным поклонником. Учась </a:t>
            </a:r>
            <a:r>
              <a:rPr lang="ru-RU" sz="2400" dirty="0"/>
              <a:t>в </a:t>
            </a:r>
            <a:r>
              <a:rPr lang="ru-RU" sz="2400" dirty="0" err="1"/>
              <a:t>Нежинской</a:t>
            </a:r>
            <a:r>
              <a:rPr lang="ru-RU" sz="2400" dirty="0"/>
              <a:t> гимназии, он </a:t>
            </a:r>
            <a:r>
              <a:rPr lang="ru-RU" sz="2400" dirty="0" smtClean="0"/>
              <a:t>организовывал </a:t>
            </a:r>
            <a:r>
              <a:rPr lang="ru-RU" sz="2400" dirty="0"/>
              <a:t>среди студентов складчину и выписывал выходивший отдельными главами знаменитый роман «Евгений Онегин»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только </a:t>
            </a:r>
            <a:r>
              <a:rPr lang="ru-RU" sz="2400"/>
              <a:t>он </a:t>
            </a:r>
            <a:r>
              <a:rPr lang="ru-RU" sz="2400" smtClean="0"/>
              <a:t>переехал </a:t>
            </a:r>
            <a:r>
              <a:rPr lang="ru-RU" sz="2400" dirty="0"/>
              <a:t>в Петербург в 1829 году, решил нанести поэту визит. </a:t>
            </a:r>
            <a:r>
              <a:rPr lang="ru-RU" sz="2400" dirty="0" smtClean="0"/>
              <a:t> </a:t>
            </a:r>
            <a:r>
              <a:rPr lang="ru-RU" sz="2400" dirty="0"/>
              <a:t>Гоголь без приглашения нагрянул на квартиру Пушкина, но дальше порога попасть, увы, не смог. Слуга сказал начинающему писателю, что хозяин почивает, потому что всю ночь «в картишки играл».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 descr="main1.jpg"/>
          <p:cNvPicPr>
            <a:picLocks noChangeAspect="1"/>
          </p:cNvPicPr>
          <p:nvPr/>
        </p:nvPicPr>
        <p:blipFill>
          <a:blip r:embed="rId2" cstate="print"/>
          <a:srcRect t="2759" r="565" b="15862"/>
          <a:stretch>
            <a:fillRect/>
          </a:stretch>
        </p:blipFill>
        <p:spPr>
          <a:xfrm>
            <a:off x="1115616" y="2132856"/>
            <a:ext cx="7127759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STkP.jpg"/>
          <p:cNvPicPr>
            <a:picLocks noChangeAspect="1"/>
          </p:cNvPicPr>
          <p:nvPr/>
        </p:nvPicPr>
        <p:blipFill>
          <a:blip r:embed="rId2" cstate="print"/>
          <a:srcRect t="9479" r="2544" b="8985"/>
          <a:stretch>
            <a:fillRect/>
          </a:stretch>
        </p:blipFill>
        <p:spPr>
          <a:xfrm>
            <a:off x="1331640" y="2217514"/>
            <a:ext cx="6733253" cy="4640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Встретиться с Пушкиным Гоголю удалось только спустя два года, в 1831 году, на даче поэта Петра Плетнёва </a:t>
            </a:r>
            <a:r>
              <a:rPr lang="ru-RU" sz="2400" dirty="0" smtClean="0"/>
              <a:t>.</a:t>
            </a:r>
            <a:r>
              <a:rPr lang="ru-RU" sz="2400" dirty="0"/>
              <a:t>Пушкин высоко оценил литературный талант молодого коллеги, когда осенью того же 1831 года вышли в печать гоголевские «Вечера на хуторе близ Диканьки</a:t>
            </a:r>
            <a:r>
              <a:rPr lang="ru-RU" sz="2400" dirty="0" smtClean="0"/>
              <a:t>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Авторы продолжили общение, и скоро их отношения стали действительно </a:t>
            </a:r>
            <a:r>
              <a:rPr lang="ru-RU" sz="2400" dirty="0" smtClean="0"/>
              <a:t>дружескими. Н.В</a:t>
            </a:r>
            <a:r>
              <a:rPr lang="ru-RU" sz="2400" dirty="0"/>
              <a:t>. Гоголь еще с детства увлекался театром </a:t>
            </a:r>
            <a:r>
              <a:rPr lang="ru-RU" sz="2400" dirty="0" smtClean="0"/>
              <a:t>. Н.В</a:t>
            </a:r>
            <a:r>
              <a:rPr lang="ru-RU" sz="2400" dirty="0"/>
              <a:t>. Гоголь мечтал сам написать комедию и просил A.C. Пушкина, чтобы тот подсказал ему сюжет. И Пушкин подсказал — он подарил ему сюжет будущей известной комедии «Ревизор», который хранил у </a:t>
            </a:r>
            <a:r>
              <a:rPr lang="ru-RU" sz="2400" dirty="0" smtClean="0"/>
              <a:t>себя </a:t>
            </a:r>
            <a:endParaRPr lang="ru-RU" sz="2400" dirty="0"/>
          </a:p>
        </p:txBody>
      </p:sp>
      <p:pic>
        <p:nvPicPr>
          <p:cNvPr id="4" name="Рисунок 3" descr="Nikolai_Gogol_-_Revizor_cover_(18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8640"/>
            <a:ext cx="3816424" cy="645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47160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A.C. Пушкин подарил Гоголю замысел еще одного произведения — знаменитой поэмы «Мертвые души».</a:t>
            </a:r>
          </a:p>
          <a:p>
            <a:r>
              <a:rPr lang="ru-RU" sz="2800" dirty="0"/>
              <a:t>В своей «Авторской исповеди» Н.В. Гоголь пишет о том, как долго уговаривал его Пушкин взяться за большое сочинение и в итоге отдал свой собственный сюжет, из которого он хотел сделать сам что-то вроде 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400" dirty="0"/>
          </a:p>
        </p:txBody>
      </p:sp>
      <p:pic>
        <p:nvPicPr>
          <p:cNvPr id="3" name="Рисунок 2" descr="99s1-035-CA135-64-V3010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0"/>
            <a:ext cx="40302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s1-023-1218-46-V4187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495" y="0"/>
            <a:ext cx="43785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836712"/>
            <a:ext cx="4392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 начала 1836 г. Гоголь стал сотрудничать в пушкинском журнале «Современник», где опубликовал повести «Коляска», «Нос», «Утро делового человека», статью «О движении журнальной литературы в 1834 и 1835 году» и ряд </a:t>
            </a:r>
            <a:r>
              <a:rPr lang="ru-RU" sz="2800" dirty="0" smtClean="0"/>
              <a:t>рецензий 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ption.jpg"/>
          <p:cNvPicPr>
            <a:picLocks noChangeAspect="1"/>
          </p:cNvPicPr>
          <p:nvPr/>
        </p:nvPicPr>
        <p:blipFill>
          <a:blip r:embed="rId2" cstate="print"/>
          <a:srcRect l="10139" t="577" r="18386"/>
          <a:stretch>
            <a:fillRect/>
          </a:stretch>
        </p:blipFill>
        <p:spPr>
          <a:xfrm>
            <a:off x="4391472" y="1893876"/>
            <a:ext cx="4752528" cy="4964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Николай Гоголь тяжело переживал смерть наставника и друга. Его знакомые отмечали, что писатель выглядел невероятно удрученным, </a:t>
            </a:r>
            <a:r>
              <a:rPr lang="ru-RU" sz="2400" dirty="0" smtClean="0"/>
              <a:t>горько </a:t>
            </a:r>
            <a:r>
              <a:rPr lang="ru-RU" sz="2400" dirty="0"/>
              <a:t>тосковал по Пушкину. «Ты знаешь, как я люблю свою мать; но если б я потерял даже ее, я не мог бы быть так огорчен, как теперь: Пушкин в этом мире не существует больше</a:t>
            </a:r>
            <a:r>
              <a:rPr lang="ru-RU" sz="2400" dirty="0" smtClean="0"/>
              <a:t>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445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«Роль А.С. Пушкина в творческой деятельности Н.В.Гоголя»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А.С. Пушкина в творческой деятельности Н.В.Гоголя»</dc:title>
  <dc:creator>ПК</dc:creator>
  <cp:lastModifiedBy>Пользователь Windows</cp:lastModifiedBy>
  <cp:revision>10</cp:revision>
  <dcterms:created xsi:type="dcterms:W3CDTF">2019-10-05T10:14:43Z</dcterms:created>
  <dcterms:modified xsi:type="dcterms:W3CDTF">2019-10-15T18:27:55Z</dcterms:modified>
</cp:coreProperties>
</file>